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Lst>
  <p:sldSz cy="6858000" cx="9144000"/>
  <p:notesSz cx="6858000" cy="9144000"/>
  <p:embeddedFontLst>
    <p:embeddedFont>
      <p:font typeface="Arial Black"/>
      <p:regular r:id="rId2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 uri="http://customooxmlschemas.google.com/">
      <go:slidesCustomData xmlns:go="http://customooxmlschemas.google.com/" r:id="rId21" roundtripDataSignature="AMtx7mgb1pP9daFoG8xxynoD1QCGC3hYr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ArialBlack-regular.fntdata"/><Relationship Id="rId11" Type="http://schemas.openxmlformats.org/officeDocument/2006/relationships/slide" Target="slides/slide6.xml"/><Relationship Id="rId10" Type="http://schemas.openxmlformats.org/officeDocument/2006/relationships/slide" Target="slides/slide5.xml"/><Relationship Id="rId21" Type="http://customschemas.google.com/relationships/presentationmetadata" Target="metadata"/><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8" name="Google Shape;98;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p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67" name="Google Shape;167;p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6" name="Shape 196"/>
        <p:cNvGrpSpPr/>
        <p:nvPr/>
      </p:nvGrpSpPr>
      <p:grpSpPr>
        <a:xfrm>
          <a:off x="0" y="0"/>
          <a:ext cx="0" cy="0"/>
          <a:chOff x="0" y="0"/>
          <a:chExt cx="0" cy="0"/>
        </a:xfrm>
      </p:grpSpPr>
      <p:sp>
        <p:nvSpPr>
          <p:cNvPr id="197" name="Google Shape;197;gd0356a39ae_0_6: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98" name="Google Shape;198;gd0356a39ae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5" name="Shape 205"/>
        <p:cNvGrpSpPr/>
        <p:nvPr/>
      </p:nvGrpSpPr>
      <p:grpSpPr>
        <a:xfrm>
          <a:off x="0" y="0"/>
          <a:ext cx="0" cy="0"/>
          <a:chOff x="0" y="0"/>
          <a:chExt cx="0" cy="0"/>
        </a:xfrm>
      </p:grpSpPr>
      <p:sp>
        <p:nvSpPr>
          <p:cNvPr id="206" name="Google Shape;206;p1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07" name="Google Shape;207;p1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2" name="Shape 212"/>
        <p:cNvGrpSpPr/>
        <p:nvPr/>
      </p:nvGrpSpPr>
      <p:grpSpPr>
        <a:xfrm>
          <a:off x="0" y="0"/>
          <a:ext cx="0" cy="0"/>
          <a:chOff x="0" y="0"/>
          <a:chExt cx="0" cy="0"/>
        </a:xfrm>
      </p:grpSpPr>
      <p:sp>
        <p:nvSpPr>
          <p:cNvPr id="213" name="Google Shape;213;p1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14" name="Google Shape;214;p1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7" name="Shape 217"/>
        <p:cNvGrpSpPr/>
        <p:nvPr/>
      </p:nvGrpSpPr>
      <p:grpSpPr>
        <a:xfrm>
          <a:off x="0" y="0"/>
          <a:ext cx="0" cy="0"/>
          <a:chOff x="0" y="0"/>
          <a:chExt cx="0" cy="0"/>
        </a:xfrm>
      </p:grpSpPr>
      <p:sp>
        <p:nvSpPr>
          <p:cNvPr id="218" name="Google Shape;218;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9" name="Google Shape;219;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04" name="Google Shape;104;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11" name="Google Shape;111;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18" name="Google Shape;118;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7" name="Google Shape;127;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34" name="Google Shape;134;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43" name="Google Shape;143;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p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52" name="Google Shape;152;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gd0356a39ae_0_3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57" name="Google Shape;157;gd0356a39ae_0_3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5" name="Shape 15"/>
        <p:cNvGrpSpPr/>
        <p:nvPr/>
      </p:nvGrpSpPr>
      <p:grpSpPr>
        <a:xfrm>
          <a:off x="0" y="0"/>
          <a:ext cx="0" cy="0"/>
          <a:chOff x="0" y="0"/>
          <a:chExt cx="0" cy="0"/>
        </a:xfrm>
      </p:grpSpPr>
      <p:sp>
        <p:nvSpPr>
          <p:cNvPr id="16" name="Google Shape;16;p15"/>
          <p:cNvSpPr txBox="1"/>
          <p:nvPr>
            <p:ph idx="10" type="dt"/>
          </p:nvPr>
        </p:nvSpPr>
        <p:spPr>
          <a:xfrm>
            <a:off x="6172200" y="6172200"/>
            <a:ext cx="2514600"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 name="Google Shape;17;p15"/>
          <p:cNvSpPr txBox="1"/>
          <p:nvPr>
            <p:ph idx="11" type="ftr"/>
          </p:nvPr>
        </p:nvSpPr>
        <p:spPr>
          <a:xfrm>
            <a:off x="457199" y="6172200"/>
            <a:ext cx="3352801"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8" name="Google Shape;18;p15"/>
          <p:cNvSpPr txBox="1"/>
          <p:nvPr>
            <p:ph idx="12" type="sldNum"/>
          </p:nvPr>
        </p:nvSpPr>
        <p:spPr>
          <a:xfrm>
            <a:off x="3810000" y="6172200"/>
            <a:ext cx="1828800" cy="365125"/>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SzPts val="1200"/>
              <a:buNone/>
              <a:defRPr/>
            </a:lvl1pPr>
            <a:lvl2pPr indent="0" lvl="1" marL="0" algn="r">
              <a:lnSpc>
                <a:spcPct val="100000"/>
              </a:lnSpc>
              <a:spcBef>
                <a:spcPts val="0"/>
              </a:spcBef>
              <a:spcAft>
                <a:spcPts val="0"/>
              </a:spcAft>
              <a:buSzPts val="1200"/>
              <a:buNone/>
              <a:defRPr/>
            </a:lvl2pPr>
            <a:lvl3pPr indent="0" lvl="2" marL="0" algn="r">
              <a:lnSpc>
                <a:spcPct val="100000"/>
              </a:lnSpc>
              <a:spcBef>
                <a:spcPts val="0"/>
              </a:spcBef>
              <a:spcAft>
                <a:spcPts val="0"/>
              </a:spcAft>
              <a:buSzPts val="1200"/>
              <a:buNone/>
              <a:defRPr/>
            </a:lvl3pPr>
            <a:lvl4pPr indent="0" lvl="3" marL="0" algn="r">
              <a:lnSpc>
                <a:spcPct val="100000"/>
              </a:lnSpc>
              <a:spcBef>
                <a:spcPts val="0"/>
              </a:spcBef>
              <a:spcAft>
                <a:spcPts val="0"/>
              </a:spcAft>
              <a:buSzPts val="1200"/>
              <a:buNone/>
              <a:defRPr/>
            </a:lvl4pPr>
            <a:lvl5pPr indent="0" lvl="4" marL="0" algn="r">
              <a:lnSpc>
                <a:spcPct val="100000"/>
              </a:lnSpc>
              <a:spcBef>
                <a:spcPts val="0"/>
              </a:spcBef>
              <a:spcAft>
                <a:spcPts val="0"/>
              </a:spcAft>
              <a:buSzPts val="1200"/>
              <a:buNone/>
              <a:defRPr/>
            </a:lvl5pPr>
            <a:lvl6pPr indent="0" lvl="5" marL="0" algn="r">
              <a:lnSpc>
                <a:spcPct val="100000"/>
              </a:lnSpc>
              <a:spcBef>
                <a:spcPts val="0"/>
              </a:spcBef>
              <a:spcAft>
                <a:spcPts val="0"/>
              </a:spcAft>
              <a:buSzPts val="1200"/>
              <a:buNone/>
              <a:defRPr/>
            </a:lvl6pPr>
            <a:lvl7pPr indent="0" lvl="6" marL="0" algn="r">
              <a:lnSpc>
                <a:spcPct val="100000"/>
              </a:lnSpc>
              <a:spcBef>
                <a:spcPts val="0"/>
              </a:spcBef>
              <a:spcAft>
                <a:spcPts val="0"/>
              </a:spcAft>
              <a:buSzPts val="1200"/>
              <a:buNone/>
              <a:defRPr/>
            </a:lvl7pPr>
            <a:lvl8pPr indent="0" lvl="7" marL="0" algn="r">
              <a:lnSpc>
                <a:spcPct val="100000"/>
              </a:lnSpc>
              <a:spcBef>
                <a:spcPts val="0"/>
              </a:spcBef>
              <a:spcAft>
                <a:spcPts val="0"/>
              </a:spcAft>
              <a:buSzPts val="1200"/>
              <a:buNone/>
              <a:defRPr/>
            </a:lvl8pPr>
            <a:lvl9pPr indent="0" lvl="8" marL="0" algn="r">
              <a:lnSpc>
                <a:spcPct val="100000"/>
              </a:lnSpc>
              <a:spcBef>
                <a:spcPts val="0"/>
              </a:spcBef>
              <a:spcAft>
                <a:spcPts val="0"/>
              </a:spcAft>
              <a:buSzPts val="1200"/>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84" name="Shape 84"/>
        <p:cNvGrpSpPr/>
        <p:nvPr/>
      </p:nvGrpSpPr>
      <p:grpSpPr>
        <a:xfrm>
          <a:off x="0" y="0"/>
          <a:ext cx="0" cy="0"/>
          <a:chOff x="0" y="0"/>
          <a:chExt cx="0" cy="0"/>
        </a:xfrm>
      </p:grpSpPr>
      <p:sp>
        <p:nvSpPr>
          <p:cNvPr id="85" name="Google Shape;85;p24"/>
          <p:cNvSpPr txBox="1"/>
          <p:nvPr>
            <p:ph type="title"/>
          </p:nvPr>
        </p:nvSpPr>
        <p:spPr>
          <a:xfrm>
            <a:off x="1793289" y="4372168"/>
            <a:ext cx="6512511" cy="1143000"/>
          </a:xfrm>
          <a:prstGeom prst="rect">
            <a:avLst/>
          </a:prstGeom>
          <a:noFill/>
          <a:ln>
            <a:noFill/>
          </a:ln>
        </p:spPr>
        <p:txBody>
          <a:bodyPr anchorCtr="0" anchor="t" bIns="45700" lIns="91425" spcFirstLastPara="1" rIns="91425" wrap="square" tIns="45700">
            <a:noAutofit/>
          </a:bodyPr>
          <a:lstStyle>
            <a:lvl1pPr lvl="0" algn="r">
              <a:spcBef>
                <a:spcPts val="0"/>
              </a:spcBef>
              <a:spcAft>
                <a:spcPts val="0"/>
              </a:spcAft>
              <a:buSzPts val="2304"/>
              <a:buChar char="*"/>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6" name="Google Shape;86;p24"/>
          <p:cNvSpPr txBox="1"/>
          <p:nvPr>
            <p:ph idx="1" type="body"/>
          </p:nvPr>
        </p:nvSpPr>
        <p:spPr>
          <a:xfrm rot="5400000">
            <a:off x="3368040" y="-731521"/>
            <a:ext cx="3474720" cy="6400800"/>
          </a:xfrm>
          <a:prstGeom prst="rect">
            <a:avLst/>
          </a:prstGeom>
          <a:noFill/>
          <a:ln>
            <a:noFill/>
          </a:ln>
        </p:spPr>
        <p:txBody>
          <a:bodyPr anchorCtr="0" anchor="t" bIns="45700" lIns="91425" spcFirstLastPara="1" rIns="91425" wrap="square" tIns="45700">
            <a:normAutofit/>
          </a:bodyPr>
          <a:lstStyle>
            <a:lvl1pPr indent="-377190" lvl="0" marL="457200" algn="l">
              <a:spcBef>
                <a:spcPts val="360"/>
              </a:spcBef>
              <a:spcAft>
                <a:spcPts val="0"/>
              </a:spcAft>
              <a:buSzPts val="2340"/>
              <a:buChar char="*"/>
              <a:defRPr/>
            </a:lvl1pPr>
            <a:lvl2pPr indent="-377190" lvl="1" marL="914400" algn="l">
              <a:spcBef>
                <a:spcPts val="360"/>
              </a:spcBef>
              <a:spcAft>
                <a:spcPts val="0"/>
              </a:spcAft>
              <a:buSzPts val="2340"/>
              <a:buChar char="*"/>
              <a:defRPr/>
            </a:lvl2pPr>
            <a:lvl3pPr indent="-377189" lvl="2" marL="1371600" algn="l">
              <a:spcBef>
                <a:spcPts val="360"/>
              </a:spcBef>
              <a:spcAft>
                <a:spcPts val="0"/>
              </a:spcAft>
              <a:buSzPts val="2340"/>
              <a:buChar char="*"/>
              <a:defRPr/>
            </a:lvl3pPr>
            <a:lvl4pPr indent="-377189" lvl="3" marL="1828800" algn="l">
              <a:spcBef>
                <a:spcPts val="360"/>
              </a:spcBef>
              <a:spcAft>
                <a:spcPts val="0"/>
              </a:spcAft>
              <a:buSzPts val="2340"/>
              <a:buChar char="*"/>
              <a:defRPr/>
            </a:lvl4pPr>
            <a:lvl5pPr indent="-377189" lvl="4" marL="2286000" algn="l">
              <a:spcBef>
                <a:spcPts val="360"/>
              </a:spcBef>
              <a:spcAft>
                <a:spcPts val="0"/>
              </a:spcAft>
              <a:buSzPts val="2340"/>
              <a:buChar char="*"/>
              <a:defRPr/>
            </a:lvl5pPr>
            <a:lvl6pPr indent="-377189" lvl="5" marL="2743200" algn="l">
              <a:spcBef>
                <a:spcPts val="360"/>
              </a:spcBef>
              <a:spcAft>
                <a:spcPts val="0"/>
              </a:spcAft>
              <a:buSzPts val="2340"/>
              <a:buChar char="*"/>
              <a:defRPr/>
            </a:lvl6pPr>
            <a:lvl7pPr indent="-377189" lvl="6" marL="3200400" algn="l">
              <a:spcBef>
                <a:spcPts val="360"/>
              </a:spcBef>
              <a:spcAft>
                <a:spcPts val="0"/>
              </a:spcAft>
              <a:buSzPts val="2340"/>
              <a:buChar char="*"/>
              <a:defRPr/>
            </a:lvl7pPr>
            <a:lvl8pPr indent="-377190" lvl="7" marL="3657600" algn="l">
              <a:spcBef>
                <a:spcPts val="360"/>
              </a:spcBef>
              <a:spcAft>
                <a:spcPts val="0"/>
              </a:spcAft>
              <a:buSzPts val="2340"/>
              <a:buChar char="*"/>
              <a:defRPr/>
            </a:lvl8pPr>
            <a:lvl9pPr indent="-377190" lvl="8" marL="4114800" algn="l">
              <a:spcBef>
                <a:spcPts val="360"/>
              </a:spcBef>
              <a:spcAft>
                <a:spcPts val="300"/>
              </a:spcAft>
              <a:buSzPts val="2340"/>
              <a:buChar char="*"/>
              <a:defRPr/>
            </a:lvl9pPr>
          </a:lstStyle>
          <a:p/>
        </p:txBody>
      </p:sp>
      <p:sp>
        <p:nvSpPr>
          <p:cNvPr id="87" name="Google Shape;87;p24"/>
          <p:cNvSpPr txBox="1"/>
          <p:nvPr>
            <p:ph idx="10" type="dt"/>
          </p:nvPr>
        </p:nvSpPr>
        <p:spPr>
          <a:xfrm>
            <a:off x="6172200" y="6172200"/>
            <a:ext cx="2514600"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8" name="Google Shape;88;p24"/>
          <p:cNvSpPr txBox="1"/>
          <p:nvPr>
            <p:ph idx="11" type="ftr"/>
          </p:nvPr>
        </p:nvSpPr>
        <p:spPr>
          <a:xfrm>
            <a:off x="457199" y="6172200"/>
            <a:ext cx="3352801"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9" name="Google Shape;89;p24"/>
          <p:cNvSpPr txBox="1"/>
          <p:nvPr>
            <p:ph idx="12" type="sldNum"/>
          </p:nvPr>
        </p:nvSpPr>
        <p:spPr>
          <a:xfrm>
            <a:off x="3810000" y="6172200"/>
            <a:ext cx="1828800" cy="365125"/>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SzPts val="1200"/>
              <a:buNone/>
              <a:defRPr/>
            </a:lvl1pPr>
            <a:lvl2pPr indent="0" lvl="1" marL="0" algn="r">
              <a:lnSpc>
                <a:spcPct val="100000"/>
              </a:lnSpc>
              <a:spcBef>
                <a:spcPts val="0"/>
              </a:spcBef>
              <a:spcAft>
                <a:spcPts val="0"/>
              </a:spcAft>
              <a:buSzPts val="1200"/>
              <a:buNone/>
              <a:defRPr/>
            </a:lvl2pPr>
            <a:lvl3pPr indent="0" lvl="2" marL="0" algn="r">
              <a:lnSpc>
                <a:spcPct val="100000"/>
              </a:lnSpc>
              <a:spcBef>
                <a:spcPts val="0"/>
              </a:spcBef>
              <a:spcAft>
                <a:spcPts val="0"/>
              </a:spcAft>
              <a:buSzPts val="1200"/>
              <a:buNone/>
              <a:defRPr/>
            </a:lvl3pPr>
            <a:lvl4pPr indent="0" lvl="3" marL="0" algn="r">
              <a:lnSpc>
                <a:spcPct val="100000"/>
              </a:lnSpc>
              <a:spcBef>
                <a:spcPts val="0"/>
              </a:spcBef>
              <a:spcAft>
                <a:spcPts val="0"/>
              </a:spcAft>
              <a:buSzPts val="1200"/>
              <a:buNone/>
              <a:defRPr/>
            </a:lvl4pPr>
            <a:lvl5pPr indent="0" lvl="4" marL="0" algn="r">
              <a:lnSpc>
                <a:spcPct val="100000"/>
              </a:lnSpc>
              <a:spcBef>
                <a:spcPts val="0"/>
              </a:spcBef>
              <a:spcAft>
                <a:spcPts val="0"/>
              </a:spcAft>
              <a:buSzPts val="1200"/>
              <a:buNone/>
              <a:defRPr/>
            </a:lvl5pPr>
            <a:lvl6pPr indent="0" lvl="5" marL="0" algn="r">
              <a:lnSpc>
                <a:spcPct val="100000"/>
              </a:lnSpc>
              <a:spcBef>
                <a:spcPts val="0"/>
              </a:spcBef>
              <a:spcAft>
                <a:spcPts val="0"/>
              </a:spcAft>
              <a:buSzPts val="1200"/>
              <a:buNone/>
              <a:defRPr/>
            </a:lvl6pPr>
            <a:lvl7pPr indent="0" lvl="6" marL="0" algn="r">
              <a:lnSpc>
                <a:spcPct val="100000"/>
              </a:lnSpc>
              <a:spcBef>
                <a:spcPts val="0"/>
              </a:spcBef>
              <a:spcAft>
                <a:spcPts val="0"/>
              </a:spcAft>
              <a:buSzPts val="1200"/>
              <a:buNone/>
              <a:defRPr/>
            </a:lvl7pPr>
            <a:lvl8pPr indent="0" lvl="7" marL="0" algn="r">
              <a:lnSpc>
                <a:spcPct val="100000"/>
              </a:lnSpc>
              <a:spcBef>
                <a:spcPts val="0"/>
              </a:spcBef>
              <a:spcAft>
                <a:spcPts val="0"/>
              </a:spcAft>
              <a:buSzPts val="1200"/>
              <a:buNone/>
              <a:defRPr/>
            </a:lvl8pPr>
            <a:lvl9pPr indent="0" lvl="8" marL="0" algn="r">
              <a:lnSpc>
                <a:spcPct val="100000"/>
              </a:lnSpc>
              <a:spcBef>
                <a:spcPts val="0"/>
              </a:spcBef>
              <a:spcAft>
                <a:spcPts val="0"/>
              </a:spcAft>
              <a:buSzPts val="1200"/>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90" name="Shape 90"/>
        <p:cNvGrpSpPr/>
        <p:nvPr/>
      </p:nvGrpSpPr>
      <p:grpSpPr>
        <a:xfrm>
          <a:off x="0" y="0"/>
          <a:ext cx="0" cy="0"/>
          <a:chOff x="0" y="0"/>
          <a:chExt cx="0" cy="0"/>
        </a:xfrm>
      </p:grpSpPr>
      <p:sp>
        <p:nvSpPr>
          <p:cNvPr id="91" name="Google Shape;91;p25"/>
          <p:cNvSpPr txBox="1"/>
          <p:nvPr>
            <p:ph type="title"/>
          </p:nvPr>
        </p:nvSpPr>
        <p:spPr>
          <a:xfrm rot="5400000">
            <a:off x="-436711" y="1966986"/>
            <a:ext cx="5238339" cy="20574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5888"/>
              <a:buChar char="*"/>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2" name="Google Shape;92;p25"/>
          <p:cNvSpPr txBox="1"/>
          <p:nvPr>
            <p:ph idx="1" type="body"/>
          </p:nvPr>
        </p:nvSpPr>
        <p:spPr>
          <a:xfrm rot="5400000">
            <a:off x="3291392" y="764240"/>
            <a:ext cx="4894729" cy="4829287"/>
          </a:xfrm>
          <a:prstGeom prst="rect">
            <a:avLst/>
          </a:prstGeom>
          <a:noFill/>
          <a:ln>
            <a:noFill/>
          </a:ln>
        </p:spPr>
        <p:txBody>
          <a:bodyPr anchorCtr="0" anchor="t" bIns="45700" lIns="91425" spcFirstLastPara="1" rIns="91425" wrap="square" tIns="45700">
            <a:normAutofit/>
          </a:bodyPr>
          <a:lstStyle>
            <a:lvl1pPr indent="-377190" lvl="0" marL="457200" algn="l">
              <a:spcBef>
                <a:spcPts val="360"/>
              </a:spcBef>
              <a:spcAft>
                <a:spcPts val="0"/>
              </a:spcAft>
              <a:buSzPts val="2340"/>
              <a:buChar char="*"/>
              <a:defRPr/>
            </a:lvl1pPr>
            <a:lvl2pPr indent="-377190" lvl="1" marL="914400" algn="l">
              <a:spcBef>
                <a:spcPts val="360"/>
              </a:spcBef>
              <a:spcAft>
                <a:spcPts val="0"/>
              </a:spcAft>
              <a:buSzPts val="2340"/>
              <a:buChar char="*"/>
              <a:defRPr/>
            </a:lvl2pPr>
            <a:lvl3pPr indent="-377189" lvl="2" marL="1371600" algn="l">
              <a:spcBef>
                <a:spcPts val="360"/>
              </a:spcBef>
              <a:spcAft>
                <a:spcPts val="0"/>
              </a:spcAft>
              <a:buSzPts val="2340"/>
              <a:buChar char="*"/>
              <a:defRPr/>
            </a:lvl3pPr>
            <a:lvl4pPr indent="-377189" lvl="3" marL="1828800" algn="l">
              <a:spcBef>
                <a:spcPts val="360"/>
              </a:spcBef>
              <a:spcAft>
                <a:spcPts val="0"/>
              </a:spcAft>
              <a:buSzPts val="2340"/>
              <a:buChar char="*"/>
              <a:defRPr/>
            </a:lvl4pPr>
            <a:lvl5pPr indent="-377189" lvl="4" marL="2286000" algn="l">
              <a:spcBef>
                <a:spcPts val="360"/>
              </a:spcBef>
              <a:spcAft>
                <a:spcPts val="0"/>
              </a:spcAft>
              <a:buSzPts val="2340"/>
              <a:buChar char="*"/>
              <a:defRPr/>
            </a:lvl5pPr>
            <a:lvl6pPr indent="-377189" lvl="5" marL="2743200" algn="l">
              <a:spcBef>
                <a:spcPts val="360"/>
              </a:spcBef>
              <a:spcAft>
                <a:spcPts val="0"/>
              </a:spcAft>
              <a:buSzPts val="2340"/>
              <a:buChar char="*"/>
              <a:defRPr/>
            </a:lvl6pPr>
            <a:lvl7pPr indent="-377189" lvl="6" marL="3200400" algn="l">
              <a:spcBef>
                <a:spcPts val="360"/>
              </a:spcBef>
              <a:spcAft>
                <a:spcPts val="0"/>
              </a:spcAft>
              <a:buSzPts val="2340"/>
              <a:buChar char="*"/>
              <a:defRPr/>
            </a:lvl7pPr>
            <a:lvl8pPr indent="-377190" lvl="7" marL="3657600" algn="l">
              <a:spcBef>
                <a:spcPts val="360"/>
              </a:spcBef>
              <a:spcAft>
                <a:spcPts val="0"/>
              </a:spcAft>
              <a:buSzPts val="2340"/>
              <a:buChar char="*"/>
              <a:defRPr/>
            </a:lvl8pPr>
            <a:lvl9pPr indent="-377190" lvl="8" marL="4114800" algn="l">
              <a:spcBef>
                <a:spcPts val="360"/>
              </a:spcBef>
              <a:spcAft>
                <a:spcPts val="300"/>
              </a:spcAft>
              <a:buSzPts val="2340"/>
              <a:buChar char="*"/>
              <a:defRPr/>
            </a:lvl9pPr>
          </a:lstStyle>
          <a:p/>
        </p:txBody>
      </p:sp>
      <p:sp>
        <p:nvSpPr>
          <p:cNvPr id="93" name="Google Shape;93;p25"/>
          <p:cNvSpPr txBox="1"/>
          <p:nvPr>
            <p:ph idx="10" type="dt"/>
          </p:nvPr>
        </p:nvSpPr>
        <p:spPr>
          <a:xfrm>
            <a:off x="6172200" y="6172200"/>
            <a:ext cx="2514600"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4" name="Google Shape;94;p25"/>
          <p:cNvSpPr txBox="1"/>
          <p:nvPr>
            <p:ph idx="11" type="ftr"/>
          </p:nvPr>
        </p:nvSpPr>
        <p:spPr>
          <a:xfrm>
            <a:off x="457199" y="6172200"/>
            <a:ext cx="3352801"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5" name="Google Shape;95;p25"/>
          <p:cNvSpPr txBox="1"/>
          <p:nvPr>
            <p:ph idx="12" type="sldNum"/>
          </p:nvPr>
        </p:nvSpPr>
        <p:spPr>
          <a:xfrm>
            <a:off x="3810000" y="6172200"/>
            <a:ext cx="1828800" cy="365125"/>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SzPts val="1200"/>
              <a:buNone/>
              <a:defRPr/>
            </a:lvl1pPr>
            <a:lvl2pPr indent="0" lvl="1" marL="0" algn="r">
              <a:lnSpc>
                <a:spcPct val="100000"/>
              </a:lnSpc>
              <a:spcBef>
                <a:spcPts val="0"/>
              </a:spcBef>
              <a:spcAft>
                <a:spcPts val="0"/>
              </a:spcAft>
              <a:buSzPts val="1200"/>
              <a:buNone/>
              <a:defRPr/>
            </a:lvl2pPr>
            <a:lvl3pPr indent="0" lvl="2" marL="0" algn="r">
              <a:lnSpc>
                <a:spcPct val="100000"/>
              </a:lnSpc>
              <a:spcBef>
                <a:spcPts val="0"/>
              </a:spcBef>
              <a:spcAft>
                <a:spcPts val="0"/>
              </a:spcAft>
              <a:buSzPts val="1200"/>
              <a:buNone/>
              <a:defRPr/>
            </a:lvl3pPr>
            <a:lvl4pPr indent="0" lvl="3" marL="0" algn="r">
              <a:lnSpc>
                <a:spcPct val="100000"/>
              </a:lnSpc>
              <a:spcBef>
                <a:spcPts val="0"/>
              </a:spcBef>
              <a:spcAft>
                <a:spcPts val="0"/>
              </a:spcAft>
              <a:buSzPts val="1200"/>
              <a:buNone/>
              <a:defRPr/>
            </a:lvl4pPr>
            <a:lvl5pPr indent="0" lvl="4" marL="0" algn="r">
              <a:lnSpc>
                <a:spcPct val="100000"/>
              </a:lnSpc>
              <a:spcBef>
                <a:spcPts val="0"/>
              </a:spcBef>
              <a:spcAft>
                <a:spcPts val="0"/>
              </a:spcAft>
              <a:buSzPts val="1200"/>
              <a:buNone/>
              <a:defRPr/>
            </a:lvl5pPr>
            <a:lvl6pPr indent="0" lvl="5" marL="0" algn="r">
              <a:lnSpc>
                <a:spcPct val="100000"/>
              </a:lnSpc>
              <a:spcBef>
                <a:spcPts val="0"/>
              </a:spcBef>
              <a:spcAft>
                <a:spcPts val="0"/>
              </a:spcAft>
              <a:buSzPts val="1200"/>
              <a:buNone/>
              <a:defRPr/>
            </a:lvl6pPr>
            <a:lvl7pPr indent="0" lvl="6" marL="0" algn="r">
              <a:lnSpc>
                <a:spcPct val="100000"/>
              </a:lnSpc>
              <a:spcBef>
                <a:spcPts val="0"/>
              </a:spcBef>
              <a:spcAft>
                <a:spcPts val="0"/>
              </a:spcAft>
              <a:buSzPts val="1200"/>
              <a:buNone/>
              <a:defRPr/>
            </a:lvl7pPr>
            <a:lvl8pPr indent="0" lvl="7" marL="0" algn="r">
              <a:lnSpc>
                <a:spcPct val="100000"/>
              </a:lnSpc>
              <a:spcBef>
                <a:spcPts val="0"/>
              </a:spcBef>
              <a:spcAft>
                <a:spcPts val="0"/>
              </a:spcAft>
              <a:buSzPts val="1200"/>
              <a:buNone/>
              <a:defRPr/>
            </a:lvl8pPr>
            <a:lvl9pPr indent="0" lvl="8" marL="0" algn="r">
              <a:lnSpc>
                <a:spcPct val="100000"/>
              </a:lnSpc>
              <a:spcBef>
                <a:spcPts val="0"/>
              </a:spcBef>
              <a:spcAft>
                <a:spcPts val="0"/>
              </a:spcAft>
              <a:buSzPts val="1200"/>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showMasterSp="0" type="title">
  <p:cSld name="TITLE">
    <p:spTree>
      <p:nvGrpSpPr>
        <p:cNvPr id="19" name="Shape 19"/>
        <p:cNvGrpSpPr/>
        <p:nvPr/>
      </p:nvGrpSpPr>
      <p:grpSpPr>
        <a:xfrm>
          <a:off x="0" y="0"/>
          <a:ext cx="0" cy="0"/>
          <a:chOff x="0" y="0"/>
          <a:chExt cx="0" cy="0"/>
        </a:xfrm>
      </p:grpSpPr>
      <p:sp>
        <p:nvSpPr>
          <p:cNvPr id="20" name="Google Shape;20;p16"/>
          <p:cNvSpPr/>
          <p:nvPr/>
        </p:nvSpPr>
        <p:spPr>
          <a:xfrm>
            <a:off x="0" y="3866920"/>
            <a:ext cx="9144000" cy="2991080"/>
          </a:xfrm>
          <a:prstGeom prst="rect">
            <a:avLst/>
          </a:prstGeom>
          <a:gradFill>
            <a:gsLst>
              <a:gs pos="0">
                <a:srgbClr val="FFFFFF">
                  <a:alpha val="90980"/>
                </a:srgbClr>
              </a:gs>
              <a:gs pos="37000">
                <a:srgbClr val="FFFFFF">
                  <a:alpha val="75686"/>
                </a:srgbClr>
              </a:gs>
              <a:gs pos="100000">
                <a:srgbClr val="B4DCFA">
                  <a:alpha val="78823"/>
                </a:srgbClr>
              </a:gs>
            </a:gsLst>
            <a:path path="circle">
              <a:fillToRect b="50%" l="50%" r="50%" t="50%"/>
            </a:path>
            <a:tileRect/>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21" name="Google Shape;21;p16"/>
          <p:cNvSpPr/>
          <p:nvPr/>
        </p:nvSpPr>
        <p:spPr>
          <a:xfrm>
            <a:off x="0" y="0"/>
            <a:ext cx="9144000" cy="3866920"/>
          </a:xfrm>
          <a:prstGeom prst="rect">
            <a:avLst/>
          </a:prstGeom>
          <a:gradFill>
            <a:gsLst>
              <a:gs pos="0">
                <a:srgbClr val="FFFFFF">
                  <a:alpha val="88627"/>
                </a:srgbClr>
              </a:gs>
              <a:gs pos="48000">
                <a:srgbClr val="FFFFFF">
                  <a:alpha val="61960"/>
                </a:srgbClr>
              </a:gs>
              <a:gs pos="100000">
                <a:srgbClr val="B4DCFA">
                  <a:alpha val="78823"/>
                </a:srgbClr>
              </a:gs>
            </a:gsLst>
            <a:path path="circle">
              <a:fillToRect b="50%" l="50%" r="50%" t="50%"/>
            </a:path>
            <a:tileRect/>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22" name="Google Shape;22;p16"/>
          <p:cNvSpPr/>
          <p:nvPr/>
        </p:nvSpPr>
        <p:spPr>
          <a:xfrm>
            <a:off x="0" y="2652311"/>
            <a:ext cx="9144000" cy="2286000"/>
          </a:xfrm>
          <a:prstGeom prst="rect">
            <a:avLst/>
          </a:prstGeom>
          <a:gradFill>
            <a:gsLst>
              <a:gs pos="0">
                <a:srgbClr val="FFFFFF">
                  <a:alpha val="0"/>
                </a:srgbClr>
              </a:gs>
              <a:gs pos="29000">
                <a:srgbClr val="FFFFFF">
                  <a:alpha val="29803"/>
                </a:srgbClr>
              </a:gs>
              <a:gs pos="45000">
                <a:srgbClr val="B4DCFA">
                  <a:alpha val="40000"/>
                </a:srgbClr>
              </a:gs>
              <a:gs pos="55000">
                <a:srgbClr val="FFFFFF">
                  <a:alpha val="25882"/>
                </a:srgbClr>
              </a:gs>
              <a:gs pos="65000">
                <a:srgbClr val="B4DCFA">
                  <a:alpha val="60000"/>
                </a:srgbClr>
              </a:gs>
              <a:gs pos="100000">
                <a:srgbClr val="FFFFFF">
                  <a:alpha val="0"/>
                </a:srgbClr>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23" name="Google Shape;23;p16"/>
          <p:cNvSpPr/>
          <p:nvPr/>
        </p:nvSpPr>
        <p:spPr>
          <a:xfrm>
            <a:off x="0" y="1600200"/>
            <a:ext cx="9144000" cy="5105400"/>
          </a:xfrm>
          <a:prstGeom prst="ellipse">
            <a:avLst/>
          </a:prstGeom>
          <a:gradFill>
            <a:gsLst>
              <a:gs pos="0">
                <a:schemeClr val="lt1"/>
              </a:gs>
              <a:gs pos="54000">
                <a:srgbClr val="FFFFFF">
                  <a:alpha val="0"/>
                </a:srgbClr>
              </a:gs>
              <a:gs pos="100000">
                <a:srgbClr val="FFFFFF">
                  <a:alpha val="0"/>
                </a:srgbClr>
              </a:gs>
            </a:gsLst>
            <a:path path="circle">
              <a:fillToRect b="50%" l="50%" r="50%" t="50%"/>
            </a:path>
            <a:tileRect/>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24" name="Google Shape;24;p16"/>
          <p:cNvSpPr txBox="1"/>
          <p:nvPr>
            <p:ph idx="1" type="subTitle"/>
          </p:nvPr>
        </p:nvSpPr>
        <p:spPr>
          <a:xfrm>
            <a:off x="1473795" y="5052545"/>
            <a:ext cx="5637010" cy="882119"/>
          </a:xfrm>
          <a:prstGeom prst="rect">
            <a:avLst/>
          </a:prstGeom>
          <a:noFill/>
          <a:ln>
            <a:noFill/>
          </a:ln>
        </p:spPr>
        <p:txBody>
          <a:bodyPr anchorCtr="0" anchor="t" bIns="45700" lIns="91425" spcFirstLastPara="1" rIns="91425" wrap="square" tIns="45700">
            <a:normAutofit/>
          </a:bodyPr>
          <a:lstStyle>
            <a:lvl1pPr lvl="0" algn="l">
              <a:spcBef>
                <a:spcPts val="440"/>
              </a:spcBef>
              <a:spcAft>
                <a:spcPts val="0"/>
              </a:spcAft>
              <a:buSzPts val="2860"/>
              <a:buNone/>
              <a:defRPr sz="2200">
                <a:solidFill>
                  <a:schemeClr val="dk2"/>
                </a:solidFill>
              </a:defRPr>
            </a:lvl1pPr>
            <a:lvl2pPr lvl="1" algn="ctr">
              <a:spcBef>
                <a:spcPts val="400"/>
              </a:spcBef>
              <a:spcAft>
                <a:spcPts val="0"/>
              </a:spcAft>
              <a:buSzPts val="2600"/>
              <a:buNone/>
              <a:defRPr>
                <a:solidFill>
                  <a:srgbClr val="888888"/>
                </a:solidFill>
              </a:defRPr>
            </a:lvl2pPr>
            <a:lvl3pPr lvl="2" algn="ctr">
              <a:spcBef>
                <a:spcPts val="360"/>
              </a:spcBef>
              <a:spcAft>
                <a:spcPts val="0"/>
              </a:spcAft>
              <a:buSzPts val="2340"/>
              <a:buNone/>
              <a:defRPr>
                <a:solidFill>
                  <a:srgbClr val="888888"/>
                </a:solidFill>
              </a:defRPr>
            </a:lvl3pPr>
            <a:lvl4pPr lvl="3" algn="ctr">
              <a:spcBef>
                <a:spcPts val="320"/>
              </a:spcBef>
              <a:spcAft>
                <a:spcPts val="0"/>
              </a:spcAft>
              <a:buSzPts val="2080"/>
              <a:buNone/>
              <a:defRPr>
                <a:solidFill>
                  <a:srgbClr val="888888"/>
                </a:solidFill>
              </a:defRPr>
            </a:lvl4pPr>
            <a:lvl5pPr lvl="4" algn="ctr">
              <a:spcBef>
                <a:spcPts val="300"/>
              </a:spcBef>
              <a:spcAft>
                <a:spcPts val="0"/>
              </a:spcAft>
              <a:buSzPts val="1820"/>
              <a:buNone/>
              <a:defRPr>
                <a:solidFill>
                  <a:srgbClr val="888888"/>
                </a:solidFill>
              </a:defRPr>
            </a:lvl5pPr>
            <a:lvl6pPr lvl="5" algn="ctr">
              <a:spcBef>
                <a:spcPts val="300"/>
              </a:spcBef>
              <a:spcAft>
                <a:spcPts val="0"/>
              </a:spcAft>
              <a:buSzPts val="1820"/>
              <a:buNone/>
              <a:defRPr>
                <a:solidFill>
                  <a:srgbClr val="888888"/>
                </a:solidFill>
              </a:defRPr>
            </a:lvl6pPr>
            <a:lvl7pPr lvl="6" algn="ctr">
              <a:spcBef>
                <a:spcPts val="300"/>
              </a:spcBef>
              <a:spcAft>
                <a:spcPts val="0"/>
              </a:spcAft>
              <a:buSzPts val="1820"/>
              <a:buNone/>
              <a:defRPr>
                <a:solidFill>
                  <a:srgbClr val="888888"/>
                </a:solidFill>
              </a:defRPr>
            </a:lvl7pPr>
            <a:lvl8pPr lvl="7" algn="ctr">
              <a:spcBef>
                <a:spcPts val="300"/>
              </a:spcBef>
              <a:spcAft>
                <a:spcPts val="0"/>
              </a:spcAft>
              <a:buSzPts val="1820"/>
              <a:buNone/>
              <a:defRPr>
                <a:solidFill>
                  <a:srgbClr val="888888"/>
                </a:solidFill>
              </a:defRPr>
            </a:lvl8pPr>
            <a:lvl9pPr lvl="8" algn="ctr">
              <a:spcBef>
                <a:spcPts val="300"/>
              </a:spcBef>
              <a:spcAft>
                <a:spcPts val="300"/>
              </a:spcAft>
              <a:buSzPts val="1820"/>
              <a:buNone/>
              <a:defRPr>
                <a:solidFill>
                  <a:srgbClr val="888888"/>
                </a:solidFill>
              </a:defRPr>
            </a:lvl9pPr>
          </a:lstStyle>
          <a:p/>
        </p:txBody>
      </p:sp>
      <p:sp>
        <p:nvSpPr>
          <p:cNvPr id="25" name="Google Shape;25;p16"/>
          <p:cNvSpPr txBox="1"/>
          <p:nvPr>
            <p:ph idx="10" type="dt"/>
          </p:nvPr>
        </p:nvSpPr>
        <p:spPr>
          <a:xfrm>
            <a:off x="6172200" y="6172200"/>
            <a:ext cx="2514600"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16"/>
          <p:cNvSpPr txBox="1"/>
          <p:nvPr>
            <p:ph idx="11" type="ftr"/>
          </p:nvPr>
        </p:nvSpPr>
        <p:spPr>
          <a:xfrm>
            <a:off x="457199" y="6172200"/>
            <a:ext cx="3352801"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7" name="Google Shape;27;p16"/>
          <p:cNvSpPr txBox="1"/>
          <p:nvPr>
            <p:ph idx="12" type="sldNum"/>
          </p:nvPr>
        </p:nvSpPr>
        <p:spPr>
          <a:xfrm>
            <a:off x="3810000" y="6172200"/>
            <a:ext cx="1828800" cy="365125"/>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SzPts val="1200"/>
              <a:buNone/>
              <a:defRPr/>
            </a:lvl1pPr>
            <a:lvl2pPr indent="0" lvl="1" marL="0" algn="r">
              <a:lnSpc>
                <a:spcPct val="100000"/>
              </a:lnSpc>
              <a:spcBef>
                <a:spcPts val="0"/>
              </a:spcBef>
              <a:spcAft>
                <a:spcPts val="0"/>
              </a:spcAft>
              <a:buSzPts val="1200"/>
              <a:buNone/>
              <a:defRPr/>
            </a:lvl2pPr>
            <a:lvl3pPr indent="0" lvl="2" marL="0" algn="r">
              <a:lnSpc>
                <a:spcPct val="100000"/>
              </a:lnSpc>
              <a:spcBef>
                <a:spcPts val="0"/>
              </a:spcBef>
              <a:spcAft>
                <a:spcPts val="0"/>
              </a:spcAft>
              <a:buSzPts val="1200"/>
              <a:buNone/>
              <a:defRPr/>
            </a:lvl3pPr>
            <a:lvl4pPr indent="0" lvl="3" marL="0" algn="r">
              <a:lnSpc>
                <a:spcPct val="100000"/>
              </a:lnSpc>
              <a:spcBef>
                <a:spcPts val="0"/>
              </a:spcBef>
              <a:spcAft>
                <a:spcPts val="0"/>
              </a:spcAft>
              <a:buSzPts val="1200"/>
              <a:buNone/>
              <a:defRPr/>
            </a:lvl4pPr>
            <a:lvl5pPr indent="0" lvl="4" marL="0" algn="r">
              <a:lnSpc>
                <a:spcPct val="100000"/>
              </a:lnSpc>
              <a:spcBef>
                <a:spcPts val="0"/>
              </a:spcBef>
              <a:spcAft>
                <a:spcPts val="0"/>
              </a:spcAft>
              <a:buSzPts val="1200"/>
              <a:buNone/>
              <a:defRPr/>
            </a:lvl5pPr>
            <a:lvl6pPr indent="0" lvl="5" marL="0" algn="r">
              <a:lnSpc>
                <a:spcPct val="100000"/>
              </a:lnSpc>
              <a:spcBef>
                <a:spcPts val="0"/>
              </a:spcBef>
              <a:spcAft>
                <a:spcPts val="0"/>
              </a:spcAft>
              <a:buSzPts val="1200"/>
              <a:buNone/>
              <a:defRPr/>
            </a:lvl6pPr>
            <a:lvl7pPr indent="0" lvl="6" marL="0" algn="r">
              <a:lnSpc>
                <a:spcPct val="100000"/>
              </a:lnSpc>
              <a:spcBef>
                <a:spcPts val="0"/>
              </a:spcBef>
              <a:spcAft>
                <a:spcPts val="0"/>
              </a:spcAft>
              <a:buSzPts val="1200"/>
              <a:buNone/>
              <a:defRPr/>
            </a:lvl7pPr>
            <a:lvl8pPr indent="0" lvl="7" marL="0" algn="r">
              <a:lnSpc>
                <a:spcPct val="100000"/>
              </a:lnSpc>
              <a:spcBef>
                <a:spcPts val="0"/>
              </a:spcBef>
              <a:spcAft>
                <a:spcPts val="0"/>
              </a:spcAft>
              <a:buSzPts val="1200"/>
              <a:buNone/>
              <a:defRPr/>
            </a:lvl8pPr>
            <a:lvl9pPr indent="0" lvl="8" marL="0" algn="r">
              <a:lnSpc>
                <a:spcPct val="100000"/>
              </a:lnSpc>
              <a:spcBef>
                <a:spcPts val="0"/>
              </a:spcBef>
              <a:spcAft>
                <a:spcPts val="0"/>
              </a:spcAft>
              <a:buSzPts val="1200"/>
              <a:buNone/>
              <a:defRPr/>
            </a:lvl9pPr>
          </a:lstStyle>
          <a:p>
            <a:pPr indent="0" lvl="0" marL="0" rtl="0" algn="r">
              <a:spcBef>
                <a:spcPts val="0"/>
              </a:spcBef>
              <a:spcAft>
                <a:spcPts val="0"/>
              </a:spcAft>
              <a:buNone/>
            </a:pPr>
            <a:fld id="{00000000-1234-1234-1234-123412341234}" type="slidenum">
              <a:rPr lang="en-US"/>
              <a:t>‹#›</a:t>
            </a:fld>
            <a:endParaRPr/>
          </a:p>
        </p:txBody>
      </p:sp>
      <p:sp>
        <p:nvSpPr>
          <p:cNvPr id="28" name="Google Shape;28;p16"/>
          <p:cNvSpPr txBox="1"/>
          <p:nvPr>
            <p:ph type="ctrTitle"/>
          </p:nvPr>
        </p:nvSpPr>
        <p:spPr>
          <a:xfrm>
            <a:off x="817581" y="3132290"/>
            <a:ext cx="7175351" cy="1793167"/>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6912"/>
              <a:buChar char="*"/>
              <a:defRPr sz="54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9" name="Shape 29"/>
        <p:cNvGrpSpPr/>
        <p:nvPr/>
      </p:nvGrpSpPr>
      <p:grpSpPr>
        <a:xfrm>
          <a:off x="0" y="0"/>
          <a:ext cx="0" cy="0"/>
          <a:chOff x="0" y="0"/>
          <a:chExt cx="0" cy="0"/>
        </a:xfrm>
      </p:grpSpPr>
      <p:sp>
        <p:nvSpPr>
          <p:cNvPr id="30" name="Google Shape;30;p17"/>
          <p:cNvSpPr txBox="1"/>
          <p:nvPr>
            <p:ph idx="10" type="dt"/>
          </p:nvPr>
        </p:nvSpPr>
        <p:spPr>
          <a:xfrm>
            <a:off x="6172200" y="6172200"/>
            <a:ext cx="2514600"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17"/>
          <p:cNvSpPr txBox="1"/>
          <p:nvPr>
            <p:ph idx="11" type="ftr"/>
          </p:nvPr>
        </p:nvSpPr>
        <p:spPr>
          <a:xfrm>
            <a:off x="457199" y="6172200"/>
            <a:ext cx="3352801"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 name="Google Shape;32;p17"/>
          <p:cNvSpPr txBox="1"/>
          <p:nvPr>
            <p:ph idx="12" type="sldNum"/>
          </p:nvPr>
        </p:nvSpPr>
        <p:spPr>
          <a:xfrm>
            <a:off x="3810000" y="6172200"/>
            <a:ext cx="1828800" cy="365125"/>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SzPts val="1200"/>
              <a:buNone/>
              <a:defRPr/>
            </a:lvl1pPr>
            <a:lvl2pPr indent="0" lvl="1" marL="0" algn="r">
              <a:lnSpc>
                <a:spcPct val="100000"/>
              </a:lnSpc>
              <a:spcBef>
                <a:spcPts val="0"/>
              </a:spcBef>
              <a:spcAft>
                <a:spcPts val="0"/>
              </a:spcAft>
              <a:buSzPts val="1200"/>
              <a:buNone/>
              <a:defRPr/>
            </a:lvl2pPr>
            <a:lvl3pPr indent="0" lvl="2" marL="0" algn="r">
              <a:lnSpc>
                <a:spcPct val="100000"/>
              </a:lnSpc>
              <a:spcBef>
                <a:spcPts val="0"/>
              </a:spcBef>
              <a:spcAft>
                <a:spcPts val="0"/>
              </a:spcAft>
              <a:buSzPts val="1200"/>
              <a:buNone/>
              <a:defRPr/>
            </a:lvl3pPr>
            <a:lvl4pPr indent="0" lvl="3" marL="0" algn="r">
              <a:lnSpc>
                <a:spcPct val="100000"/>
              </a:lnSpc>
              <a:spcBef>
                <a:spcPts val="0"/>
              </a:spcBef>
              <a:spcAft>
                <a:spcPts val="0"/>
              </a:spcAft>
              <a:buSzPts val="1200"/>
              <a:buNone/>
              <a:defRPr/>
            </a:lvl4pPr>
            <a:lvl5pPr indent="0" lvl="4" marL="0" algn="r">
              <a:lnSpc>
                <a:spcPct val="100000"/>
              </a:lnSpc>
              <a:spcBef>
                <a:spcPts val="0"/>
              </a:spcBef>
              <a:spcAft>
                <a:spcPts val="0"/>
              </a:spcAft>
              <a:buSzPts val="1200"/>
              <a:buNone/>
              <a:defRPr/>
            </a:lvl5pPr>
            <a:lvl6pPr indent="0" lvl="5" marL="0" algn="r">
              <a:lnSpc>
                <a:spcPct val="100000"/>
              </a:lnSpc>
              <a:spcBef>
                <a:spcPts val="0"/>
              </a:spcBef>
              <a:spcAft>
                <a:spcPts val="0"/>
              </a:spcAft>
              <a:buSzPts val="1200"/>
              <a:buNone/>
              <a:defRPr/>
            </a:lvl6pPr>
            <a:lvl7pPr indent="0" lvl="6" marL="0" algn="r">
              <a:lnSpc>
                <a:spcPct val="100000"/>
              </a:lnSpc>
              <a:spcBef>
                <a:spcPts val="0"/>
              </a:spcBef>
              <a:spcAft>
                <a:spcPts val="0"/>
              </a:spcAft>
              <a:buSzPts val="1200"/>
              <a:buNone/>
              <a:defRPr/>
            </a:lvl7pPr>
            <a:lvl8pPr indent="0" lvl="7" marL="0" algn="r">
              <a:lnSpc>
                <a:spcPct val="100000"/>
              </a:lnSpc>
              <a:spcBef>
                <a:spcPts val="0"/>
              </a:spcBef>
              <a:spcAft>
                <a:spcPts val="0"/>
              </a:spcAft>
              <a:buSzPts val="1200"/>
              <a:buNone/>
              <a:defRPr/>
            </a:lvl8pPr>
            <a:lvl9pPr indent="0" lvl="8" marL="0" algn="r">
              <a:lnSpc>
                <a:spcPct val="100000"/>
              </a:lnSpc>
              <a:spcBef>
                <a:spcPts val="0"/>
              </a:spcBef>
              <a:spcAft>
                <a:spcPts val="0"/>
              </a:spcAft>
              <a:buSzPts val="1200"/>
              <a:buNone/>
              <a:defRPr/>
            </a:lvl9pPr>
          </a:lstStyle>
          <a:p>
            <a:pPr indent="0" lvl="0" marL="0" rtl="0" algn="r">
              <a:spcBef>
                <a:spcPts val="0"/>
              </a:spcBef>
              <a:spcAft>
                <a:spcPts val="0"/>
              </a:spcAft>
              <a:buNone/>
            </a:pPr>
            <a:fld id="{00000000-1234-1234-1234-123412341234}" type="slidenum">
              <a:rPr lang="en-US"/>
              <a:t>‹#›</a:t>
            </a:fld>
            <a:endParaRPr/>
          </a:p>
        </p:txBody>
      </p:sp>
      <p:sp>
        <p:nvSpPr>
          <p:cNvPr id="33" name="Google Shape;33;p17"/>
          <p:cNvSpPr txBox="1"/>
          <p:nvPr>
            <p:ph type="title"/>
          </p:nvPr>
        </p:nvSpPr>
        <p:spPr>
          <a:xfrm>
            <a:off x="1793289" y="4372168"/>
            <a:ext cx="6512511" cy="1143000"/>
          </a:xfrm>
          <a:prstGeom prst="rect">
            <a:avLst/>
          </a:prstGeom>
          <a:noFill/>
          <a:ln>
            <a:noFill/>
          </a:ln>
        </p:spPr>
        <p:txBody>
          <a:bodyPr anchorCtr="0" anchor="t" bIns="45700" lIns="91425" spcFirstLastPara="1" rIns="91425" wrap="square" tIns="45700">
            <a:noAutofit/>
          </a:bodyPr>
          <a:lstStyle>
            <a:lvl1pPr lvl="0" algn="r">
              <a:spcBef>
                <a:spcPts val="0"/>
              </a:spcBef>
              <a:spcAft>
                <a:spcPts val="0"/>
              </a:spcAft>
              <a:buSzPts val="2304"/>
              <a:buChar char="*"/>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17"/>
          <p:cNvSpPr txBox="1"/>
          <p:nvPr>
            <p:ph idx="1" type="body"/>
          </p:nvPr>
        </p:nvSpPr>
        <p:spPr>
          <a:xfrm>
            <a:off x="1143000" y="731520"/>
            <a:ext cx="6400800" cy="3474720"/>
          </a:xfrm>
          <a:prstGeom prst="rect">
            <a:avLst/>
          </a:prstGeom>
          <a:noFill/>
          <a:ln>
            <a:noFill/>
          </a:ln>
        </p:spPr>
        <p:txBody>
          <a:bodyPr anchorCtr="0" anchor="t" bIns="45700" lIns="91425" spcFirstLastPara="1" rIns="91425" wrap="square" tIns="45700">
            <a:normAutofit/>
          </a:bodyPr>
          <a:lstStyle>
            <a:lvl1pPr indent="-377190" lvl="0" marL="457200" algn="l">
              <a:spcBef>
                <a:spcPts val="360"/>
              </a:spcBef>
              <a:spcAft>
                <a:spcPts val="0"/>
              </a:spcAft>
              <a:buSzPts val="2340"/>
              <a:buChar char="*"/>
              <a:defRPr/>
            </a:lvl1pPr>
            <a:lvl2pPr indent="-377190" lvl="1" marL="914400" algn="l">
              <a:spcBef>
                <a:spcPts val="360"/>
              </a:spcBef>
              <a:spcAft>
                <a:spcPts val="0"/>
              </a:spcAft>
              <a:buSzPts val="2340"/>
              <a:buChar char="*"/>
              <a:defRPr/>
            </a:lvl2pPr>
            <a:lvl3pPr indent="-377189" lvl="2" marL="1371600" algn="l">
              <a:spcBef>
                <a:spcPts val="360"/>
              </a:spcBef>
              <a:spcAft>
                <a:spcPts val="0"/>
              </a:spcAft>
              <a:buSzPts val="2340"/>
              <a:buChar char="*"/>
              <a:defRPr/>
            </a:lvl3pPr>
            <a:lvl4pPr indent="-377189" lvl="3" marL="1828800" algn="l">
              <a:spcBef>
                <a:spcPts val="360"/>
              </a:spcBef>
              <a:spcAft>
                <a:spcPts val="0"/>
              </a:spcAft>
              <a:buSzPts val="2340"/>
              <a:buChar char="*"/>
              <a:defRPr/>
            </a:lvl4pPr>
            <a:lvl5pPr indent="-377189" lvl="4" marL="2286000" algn="l">
              <a:spcBef>
                <a:spcPts val="360"/>
              </a:spcBef>
              <a:spcAft>
                <a:spcPts val="0"/>
              </a:spcAft>
              <a:buSzPts val="2340"/>
              <a:buChar char="*"/>
              <a:defRPr/>
            </a:lvl5pPr>
            <a:lvl6pPr indent="-377189" lvl="5" marL="2743200" algn="l">
              <a:spcBef>
                <a:spcPts val="360"/>
              </a:spcBef>
              <a:spcAft>
                <a:spcPts val="0"/>
              </a:spcAft>
              <a:buSzPts val="2340"/>
              <a:buChar char="*"/>
              <a:defRPr/>
            </a:lvl6pPr>
            <a:lvl7pPr indent="-377189" lvl="6" marL="3200400" algn="l">
              <a:spcBef>
                <a:spcPts val="360"/>
              </a:spcBef>
              <a:spcAft>
                <a:spcPts val="0"/>
              </a:spcAft>
              <a:buSzPts val="2340"/>
              <a:buChar char="*"/>
              <a:defRPr/>
            </a:lvl7pPr>
            <a:lvl8pPr indent="-377190" lvl="7" marL="3657600" algn="l">
              <a:spcBef>
                <a:spcPts val="360"/>
              </a:spcBef>
              <a:spcAft>
                <a:spcPts val="0"/>
              </a:spcAft>
              <a:buSzPts val="2340"/>
              <a:buChar char="*"/>
              <a:defRPr/>
            </a:lvl8pPr>
            <a:lvl9pPr indent="-377190" lvl="8" marL="4114800" algn="l">
              <a:spcBef>
                <a:spcPts val="360"/>
              </a:spcBef>
              <a:spcAft>
                <a:spcPts val="300"/>
              </a:spcAft>
              <a:buSzPts val="2340"/>
              <a:buChar char="*"/>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5" name="Shape 35"/>
        <p:cNvGrpSpPr/>
        <p:nvPr/>
      </p:nvGrpSpPr>
      <p:grpSpPr>
        <a:xfrm>
          <a:off x="0" y="0"/>
          <a:ext cx="0" cy="0"/>
          <a:chOff x="0" y="0"/>
          <a:chExt cx="0" cy="0"/>
        </a:xfrm>
      </p:grpSpPr>
      <p:sp>
        <p:nvSpPr>
          <p:cNvPr id="36" name="Google Shape;36;p18"/>
          <p:cNvSpPr/>
          <p:nvPr/>
        </p:nvSpPr>
        <p:spPr>
          <a:xfrm>
            <a:off x="0" y="3866920"/>
            <a:ext cx="9144000" cy="2991080"/>
          </a:xfrm>
          <a:prstGeom prst="rect">
            <a:avLst/>
          </a:prstGeom>
          <a:gradFill>
            <a:gsLst>
              <a:gs pos="0">
                <a:srgbClr val="FFFFFF">
                  <a:alpha val="91764"/>
                </a:srgbClr>
              </a:gs>
              <a:gs pos="37000">
                <a:srgbClr val="FFFFFF">
                  <a:alpha val="76862"/>
                </a:srgbClr>
              </a:gs>
              <a:gs pos="100000">
                <a:srgbClr val="B4DCFA">
                  <a:alpha val="80000"/>
                </a:srgbClr>
              </a:gs>
            </a:gsLst>
            <a:path path="circle">
              <a:fillToRect b="50%" l="50%" r="50%" t="50%"/>
            </a:path>
            <a:tileRect/>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37" name="Google Shape;37;p18"/>
          <p:cNvSpPr/>
          <p:nvPr/>
        </p:nvSpPr>
        <p:spPr>
          <a:xfrm>
            <a:off x="0" y="0"/>
            <a:ext cx="9144000" cy="3866920"/>
          </a:xfrm>
          <a:prstGeom prst="rect">
            <a:avLst/>
          </a:prstGeom>
          <a:gradFill>
            <a:gsLst>
              <a:gs pos="0">
                <a:srgbClr val="FFFFFF">
                  <a:alpha val="89803"/>
                </a:srgbClr>
              </a:gs>
              <a:gs pos="48000">
                <a:srgbClr val="FFFFFF">
                  <a:alpha val="62745"/>
                </a:srgbClr>
              </a:gs>
              <a:gs pos="100000">
                <a:srgbClr val="B4DCFA">
                  <a:alpha val="80000"/>
                </a:srgbClr>
              </a:gs>
            </a:gsLst>
            <a:path path="circle">
              <a:fillToRect b="50%" l="50%" r="50%" t="50%"/>
            </a:path>
            <a:tileRect/>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38" name="Google Shape;38;p18"/>
          <p:cNvSpPr/>
          <p:nvPr/>
        </p:nvSpPr>
        <p:spPr>
          <a:xfrm>
            <a:off x="0" y="2652311"/>
            <a:ext cx="9144000" cy="2286000"/>
          </a:xfrm>
          <a:prstGeom prst="rect">
            <a:avLst/>
          </a:prstGeom>
          <a:gradFill>
            <a:gsLst>
              <a:gs pos="0">
                <a:srgbClr val="FFFFFF">
                  <a:alpha val="0"/>
                </a:srgbClr>
              </a:gs>
              <a:gs pos="29000">
                <a:srgbClr val="FFFFFF">
                  <a:alpha val="29803"/>
                </a:srgbClr>
              </a:gs>
              <a:gs pos="45000">
                <a:srgbClr val="B4DCFA">
                  <a:alpha val="40000"/>
                </a:srgbClr>
              </a:gs>
              <a:gs pos="55000">
                <a:srgbClr val="FFFFFF">
                  <a:alpha val="25882"/>
                </a:srgbClr>
              </a:gs>
              <a:gs pos="65000">
                <a:srgbClr val="B4DCFA">
                  <a:alpha val="60000"/>
                </a:srgbClr>
              </a:gs>
              <a:gs pos="100000">
                <a:srgbClr val="FFFFFF">
                  <a:alpha val="0"/>
                </a:srgbClr>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39" name="Google Shape;39;p18"/>
          <p:cNvSpPr/>
          <p:nvPr/>
        </p:nvSpPr>
        <p:spPr>
          <a:xfrm>
            <a:off x="0" y="1600200"/>
            <a:ext cx="9144000" cy="5105400"/>
          </a:xfrm>
          <a:prstGeom prst="ellipse">
            <a:avLst/>
          </a:prstGeom>
          <a:gradFill>
            <a:gsLst>
              <a:gs pos="0">
                <a:schemeClr val="lt1"/>
              </a:gs>
              <a:gs pos="54000">
                <a:srgbClr val="FFFFFF">
                  <a:alpha val="0"/>
                </a:srgbClr>
              </a:gs>
              <a:gs pos="100000">
                <a:srgbClr val="FFFFFF">
                  <a:alpha val="0"/>
                </a:srgbClr>
              </a:gs>
            </a:gsLst>
            <a:path path="circle">
              <a:fillToRect b="50%" l="50%" r="50%" t="50%"/>
            </a:path>
            <a:tileRect/>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40" name="Google Shape;40;p18"/>
          <p:cNvSpPr txBox="1"/>
          <p:nvPr>
            <p:ph type="title"/>
          </p:nvPr>
        </p:nvSpPr>
        <p:spPr>
          <a:xfrm>
            <a:off x="2033195" y="2172648"/>
            <a:ext cx="5966666" cy="2423346"/>
          </a:xfrm>
          <a:prstGeom prst="rect">
            <a:avLst/>
          </a:prstGeom>
          <a:noFill/>
          <a:ln>
            <a:noFill/>
          </a:ln>
        </p:spPr>
        <p:txBody>
          <a:bodyPr anchorCtr="0" anchor="b" bIns="45700" lIns="91425" spcFirstLastPara="1" rIns="91425" wrap="square" tIns="45700">
            <a:noAutofit/>
          </a:bodyPr>
          <a:lstStyle>
            <a:lvl1pPr lvl="0" algn="r">
              <a:spcBef>
                <a:spcPts val="0"/>
              </a:spcBef>
              <a:spcAft>
                <a:spcPts val="0"/>
              </a:spcAft>
              <a:buSzPts val="5888"/>
              <a:buChar char="*"/>
              <a:defRPr b="1" sz="46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1" name="Google Shape;41;p18"/>
          <p:cNvSpPr txBox="1"/>
          <p:nvPr>
            <p:ph idx="1" type="body"/>
          </p:nvPr>
        </p:nvSpPr>
        <p:spPr>
          <a:xfrm>
            <a:off x="2022438" y="4607511"/>
            <a:ext cx="5970494" cy="835460"/>
          </a:xfrm>
          <a:prstGeom prst="rect">
            <a:avLst/>
          </a:prstGeom>
          <a:noFill/>
          <a:ln>
            <a:noFill/>
          </a:ln>
        </p:spPr>
        <p:txBody>
          <a:bodyPr anchorCtr="0" anchor="t" bIns="45700" lIns="91425" spcFirstLastPara="1" rIns="91425" wrap="square" tIns="45700">
            <a:normAutofit/>
          </a:bodyPr>
          <a:lstStyle>
            <a:lvl1pPr indent="-228600" lvl="0" marL="457200" algn="r">
              <a:spcBef>
                <a:spcPts val="400"/>
              </a:spcBef>
              <a:spcAft>
                <a:spcPts val="0"/>
              </a:spcAft>
              <a:buSzPts val="2600"/>
              <a:buNone/>
              <a:defRPr sz="2000">
                <a:solidFill>
                  <a:schemeClr val="dk2"/>
                </a:solidFill>
              </a:defRPr>
            </a:lvl1pPr>
            <a:lvl2pPr indent="-228600" lvl="1" marL="914400" algn="l">
              <a:spcBef>
                <a:spcPts val="360"/>
              </a:spcBef>
              <a:spcAft>
                <a:spcPts val="0"/>
              </a:spcAft>
              <a:buSzPts val="2340"/>
              <a:buNone/>
              <a:defRPr sz="1800">
                <a:solidFill>
                  <a:srgbClr val="888888"/>
                </a:solidFill>
              </a:defRPr>
            </a:lvl2pPr>
            <a:lvl3pPr indent="-228600" lvl="2" marL="1371600" algn="l">
              <a:spcBef>
                <a:spcPts val="320"/>
              </a:spcBef>
              <a:spcAft>
                <a:spcPts val="0"/>
              </a:spcAft>
              <a:buSzPts val="2080"/>
              <a:buNone/>
              <a:defRPr sz="1600">
                <a:solidFill>
                  <a:srgbClr val="888888"/>
                </a:solidFill>
              </a:defRPr>
            </a:lvl3pPr>
            <a:lvl4pPr indent="-228600" lvl="3" marL="1828800" algn="l">
              <a:spcBef>
                <a:spcPts val="300"/>
              </a:spcBef>
              <a:spcAft>
                <a:spcPts val="0"/>
              </a:spcAft>
              <a:buSzPts val="1820"/>
              <a:buNone/>
              <a:defRPr sz="1400">
                <a:solidFill>
                  <a:srgbClr val="888888"/>
                </a:solidFill>
              </a:defRPr>
            </a:lvl4pPr>
            <a:lvl5pPr indent="-228600" lvl="4" marL="2286000" algn="l">
              <a:spcBef>
                <a:spcPts val="300"/>
              </a:spcBef>
              <a:spcAft>
                <a:spcPts val="0"/>
              </a:spcAft>
              <a:buSzPts val="1820"/>
              <a:buNone/>
              <a:defRPr sz="1400">
                <a:solidFill>
                  <a:srgbClr val="888888"/>
                </a:solidFill>
              </a:defRPr>
            </a:lvl5pPr>
            <a:lvl6pPr indent="-228600" lvl="5" marL="2743200" algn="l">
              <a:spcBef>
                <a:spcPts val="300"/>
              </a:spcBef>
              <a:spcAft>
                <a:spcPts val="0"/>
              </a:spcAft>
              <a:buSzPts val="1820"/>
              <a:buNone/>
              <a:defRPr sz="1400">
                <a:solidFill>
                  <a:srgbClr val="888888"/>
                </a:solidFill>
              </a:defRPr>
            </a:lvl6pPr>
            <a:lvl7pPr indent="-228600" lvl="6" marL="3200400" algn="l">
              <a:spcBef>
                <a:spcPts val="300"/>
              </a:spcBef>
              <a:spcAft>
                <a:spcPts val="0"/>
              </a:spcAft>
              <a:buSzPts val="1820"/>
              <a:buNone/>
              <a:defRPr sz="1400">
                <a:solidFill>
                  <a:srgbClr val="888888"/>
                </a:solidFill>
              </a:defRPr>
            </a:lvl7pPr>
            <a:lvl8pPr indent="-228600" lvl="7" marL="3657600" algn="l">
              <a:spcBef>
                <a:spcPts val="300"/>
              </a:spcBef>
              <a:spcAft>
                <a:spcPts val="0"/>
              </a:spcAft>
              <a:buSzPts val="1820"/>
              <a:buNone/>
              <a:defRPr sz="1400">
                <a:solidFill>
                  <a:srgbClr val="888888"/>
                </a:solidFill>
              </a:defRPr>
            </a:lvl8pPr>
            <a:lvl9pPr indent="-228600" lvl="8" marL="4114800" algn="l">
              <a:spcBef>
                <a:spcPts val="300"/>
              </a:spcBef>
              <a:spcAft>
                <a:spcPts val="300"/>
              </a:spcAft>
              <a:buSzPts val="1820"/>
              <a:buNone/>
              <a:defRPr sz="1400">
                <a:solidFill>
                  <a:srgbClr val="888888"/>
                </a:solidFill>
              </a:defRPr>
            </a:lvl9pPr>
          </a:lstStyle>
          <a:p/>
        </p:txBody>
      </p:sp>
      <p:sp>
        <p:nvSpPr>
          <p:cNvPr id="42" name="Google Shape;42;p18"/>
          <p:cNvSpPr txBox="1"/>
          <p:nvPr>
            <p:ph idx="10" type="dt"/>
          </p:nvPr>
        </p:nvSpPr>
        <p:spPr>
          <a:xfrm>
            <a:off x="6172200" y="6172200"/>
            <a:ext cx="2514600"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18"/>
          <p:cNvSpPr txBox="1"/>
          <p:nvPr>
            <p:ph idx="11" type="ftr"/>
          </p:nvPr>
        </p:nvSpPr>
        <p:spPr>
          <a:xfrm>
            <a:off x="457199" y="6172200"/>
            <a:ext cx="3352801"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4" name="Google Shape;44;p18"/>
          <p:cNvSpPr txBox="1"/>
          <p:nvPr>
            <p:ph idx="12" type="sldNum"/>
          </p:nvPr>
        </p:nvSpPr>
        <p:spPr>
          <a:xfrm>
            <a:off x="3810000" y="6172200"/>
            <a:ext cx="1828800" cy="365125"/>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SzPts val="1200"/>
              <a:buNone/>
              <a:defRPr/>
            </a:lvl1pPr>
            <a:lvl2pPr indent="0" lvl="1" marL="0" algn="r">
              <a:lnSpc>
                <a:spcPct val="100000"/>
              </a:lnSpc>
              <a:spcBef>
                <a:spcPts val="0"/>
              </a:spcBef>
              <a:spcAft>
                <a:spcPts val="0"/>
              </a:spcAft>
              <a:buSzPts val="1200"/>
              <a:buNone/>
              <a:defRPr/>
            </a:lvl2pPr>
            <a:lvl3pPr indent="0" lvl="2" marL="0" algn="r">
              <a:lnSpc>
                <a:spcPct val="100000"/>
              </a:lnSpc>
              <a:spcBef>
                <a:spcPts val="0"/>
              </a:spcBef>
              <a:spcAft>
                <a:spcPts val="0"/>
              </a:spcAft>
              <a:buSzPts val="1200"/>
              <a:buNone/>
              <a:defRPr/>
            </a:lvl3pPr>
            <a:lvl4pPr indent="0" lvl="3" marL="0" algn="r">
              <a:lnSpc>
                <a:spcPct val="100000"/>
              </a:lnSpc>
              <a:spcBef>
                <a:spcPts val="0"/>
              </a:spcBef>
              <a:spcAft>
                <a:spcPts val="0"/>
              </a:spcAft>
              <a:buSzPts val="1200"/>
              <a:buNone/>
              <a:defRPr/>
            </a:lvl4pPr>
            <a:lvl5pPr indent="0" lvl="4" marL="0" algn="r">
              <a:lnSpc>
                <a:spcPct val="100000"/>
              </a:lnSpc>
              <a:spcBef>
                <a:spcPts val="0"/>
              </a:spcBef>
              <a:spcAft>
                <a:spcPts val="0"/>
              </a:spcAft>
              <a:buSzPts val="1200"/>
              <a:buNone/>
              <a:defRPr/>
            </a:lvl5pPr>
            <a:lvl6pPr indent="0" lvl="5" marL="0" algn="r">
              <a:lnSpc>
                <a:spcPct val="100000"/>
              </a:lnSpc>
              <a:spcBef>
                <a:spcPts val="0"/>
              </a:spcBef>
              <a:spcAft>
                <a:spcPts val="0"/>
              </a:spcAft>
              <a:buSzPts val="1200"/>
              <a:buNone/>
              <a:defRPr/>
            </a:lvl6pPr>
            <a:lvl7pPr indent="0" lvl="6" marL="0" algn="r">
              <a:lnSpc>
                <a:spcPct val="100000"/>
              </a:lnSpc>
              <a:spcBef>
                <a:spcPts val="0"/>
              </a:spcBef>
              <a:spcAft>
                <a:spcPts val="0"/>
              </a:spcAft>
              <a:buSzPts val="1200"/>
              <a:buNone/>
              <a:defRPr/>
            </a:lvl7pPr>
            <a:lvl8pPr indent="0" lvl="7" marL="0" algn="r">
              <a:lnSpc>
                <a:spcPct val="100000"/>
              </a:lnSpc>
              <a:spcBef>
                <a:spcPts val="0"/>
              </a:spcBef>
              <a:spcAft>
                <a:spcPts val="0"/>
              </a:spcAft>
              <a:buSzPts val="1200"/>
              <a:buNone/>
              <a:defRPr/>
            </a:lvl8pPr>
            <a:lvl9pPr indent="0" lvl="8" marL="0" algn="r">
              <a:lnSpc>
                <a:spcPct val="100000"/>
              </a:lnSpc>
              <a:spcBef>
                <a:spcPts val="0"/>
              </a:spcBef>
              <a:spcAft>
                <a:spcPts val="0"/>
              </a:spcAft>
              <a:buSzPts val="1200"/>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45" name="Shape 45"/>
        <p:cNvGrpSpPr/>
        <p:nvPr/>
      </p:nvGrpSpPr>
      <p:grpSpPr>
        <a:xfrm>
          <a:off x="0" y="0"/>
          <a:ext cx="0" cy="0"/>
          <a:chOff x="0" y="0"/>
          <a:chExt cx="0" cy="0"/>
        </a:xfrm>
      </p:grpSpPr>
      <p:sp>
        <p:nvSpPr>
          <p:cNvPr id="46" name="Google Shape;46;p19"/>
          <p:cNvSpPr txBox="1"/>
          <p:nvPr>
            <p:ph idx="10" type="dt"/>
          </p:nvPr>
        </p:nvSpPr>
        <p:spPr>
          <a:xfrm>
            <a:off x="6172200" y="6172200"/>
            <a:ext cx="2514600"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19"/>
          <p:cNvSpPr txBox="1"/>
          <p:nvPr>
            <p:ph idx="11" type="ftr"/>
          </p:nvPr>
        </p:nvSpPr>
        <p:spPr>
          <a:xfrm>
            <a:off x="457199" y="6172200"/>
            <a:ext cx="3352801"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19"/>
          <p:cNvSpPr txBox="1"/>
          <p:nvPr>
            <p:ph idx="12" type="sldNum"/>
          </p:nvPr>
        </p:nvSpPr>
        <p:spPr>
          <a:xfrm>
            <a:off x="3810000" y="6172200"/>
            <a:ext cx="1828800" cy="365125"/>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SzPts val="1200"/>
              <a:buNone/>
              <a:defRPr/>
            </a:lvl1pPr>
            <a:lvl2pPr indent="0" lvl="1" marL="0" algn="r">
              <a:lnSpc>
                <a:spcPct val="100000"/>
              </a:lnSpc>
              <a:spcBef>
                <a:spcPts val="0"/>
              </a:spcBef>
              <a:spcAft>
                <a:spcPts val="0"/>
              </a:spcAft>
              <a:buSzPts val="1200"/>
              <a:buNone/>
              <a:defRPr/>
            </a:lvl2pPr>
            <a:lvl3pPr indent="0" lvl="2" marL="0" algn="r">
              <a:lnSpc>
                <a:spcPct val="100000"/>
              </a:lnSpc>
              <a:spcBef>
                <a:spcPts val="0"/>
              </a:spcBef>
              <a:spcAft>
                <a:spcPts val="0"/>
              </a:spcAft>
              <a:buSzPts val="1200"/>
              <a:buNone/>
              <a:defRPr/>
            </a:lvl3pPr>
            <a:lvl4pPr indent="0" lvl="3" marL="0" algn="r">
              <a:lnSpc>
                <a:spcPct val="100000"/>
              </a:lnSpc>
              <a:spcBef>
                <a:spcPts val="0"/>
              </a:spcBef>
              <a:spcAft>
                <a:spcPts val="0"/>
              </a:spcAft>
              <a:buSzPts val="1200"/>
              <a:buNone/>
              <a:defRPr/>
            </a:lvl4pPr>
            <a:lvl5pPr indent="0" lvl="4" marL="0" algn="r">
              <a:lnSpc>
                <a:spcPct val="100000"/>
              </a:lnSpc>
              <a:spcBef>
                <a:spcPts val="0"/>
              </a:spcBef>
              <a:spcAft>
                <a:spcPts val="0"/>
              </a:spcAft>
              <a:buSzPts val="1200"/>
              <a:buNone/>
              <a:defRPr/>
            </a:lvl5pPr>
            <a:lvl6pPr indent="0" lvl="5" marL="0" algn="r">
              <a:lnSpc>
                <a:spcPct val="100000"/>
              </a:lnSpc>
              <a:spcBef>
                <a:spcPts val="0"/>
              </a:spcBef>
              <a:spcAft>
                <a:spcPts val="0"/>
              </a:spcAft>
              <a:buSzPts val="1200"/>
              <a:buNone/>
              <a:defRPr/>
            </a:lvl6pPr>
            <a:lvl7pPr indent="0" lvl="6" marL="0" algn="r">
              <a:lnSpc>
                <a:spcPct val="100000"/>
              </a:lnSpc>
              <a:spcBef>
                <a:spcPts val="0"/>
              </a:spcBef>
              <a:spcAft>
                <a:spcPts val="0"/>
              </a:spcAft>
              <a:buSzPts val="1200"/>
              <a:buNone/>
              <a:defRPr/>
            </a:lvl7pPr>
            <a:lvl8pPr indent="0" lvl="7" marL="0" algn="r">
              <a:lnSpc>
                <a:spcPct val="100000"/>
              </a:lnSpc>
              <a:spcBef>
                <a:spcPts val="0"/>
              </a:spcBef>
              <a:spcAft>
                <a:spcPts val="0"/>
              </a:spcAft>
              <a:buSzPts val="1200"/>
              <a:buNone/>
              <a:defRPr/>
            </a:lvl8pPr>
            <a:lvl9pPr indent="0" lvl="8" marL="0" algn="r">
              <a:lnSpc>
                <a:spcPct val="100000"/>
              </a:lnSpc>
              <a:spcBef>
                <a:spcPts val="0"/>
              </a:spcBef>
              <a:spcAft>
                <a:spcPts val="0"/>
              </a:spcAft>
              <a:buSzPts val="1200"/>
              <a:buNone/>
              <a:defRPr/>
            </a:lvl9pPr>
          </a:lstStyle>
          <a:p>
            <a:pPr indent="0" lvl="0" marL="0" rtl="0" algn="r">
              <a:spcBef>
                <a:spcPts val="0"/>
              </a:spcBef>
              <a:spcAft>
                <a:spcPts val="0"/>
              </a:spcAft>
              <a:buNone/>
            </a:pPr>
            <a:fld id="{00000000-1234-1234-1234-123412341234}" type="slidenum">
              <a:rPr lang="en-US"/>
              <a:t>‹#›</a:t>
            </a:fld>
            <a:endParaRPr/>
          </a:p>
        </p:txBody>
      </p:sp>
      <p:sp>
        <p:nvSpPr>
          <p:cNvPr id="49" name="Google Shape;49;p19"/>
          <p:cNvSpPr txBox="1"/>
          <p:nvPr>
            <p:ph type="title"/>
          </p:nvPr>
        </p:nvSpPr>
        <p:spPr>
          <a:xfrm>
            <a:off x="1793289" y="4372168"/>
            <a:ext cx="6512511" cy="1143000"/>
          </a:xfrm>
          <a:prstGeom prst="rect">
            <a:avLst/>
          </a:prstGeom>
          <a:noFill/>
          <a:ln>
            <a:noFill/>
          </a:ln>
        </p:spPr>
        <p:txBody>
          <a:bodyPr anchorCtr="0" anchor="t" bIns="45700" lIns="91425" spcFirstLastPara="1" rIns="91425" wrap="square" tIns="45700">
            <a:noAutofit/>
          </a:bodyPr>
          <a:lstStyle>
            <a:lvl1pPr lvl="0" algn="r">
              <a:spcBef>
                <a:spcPts val="0"/>
              </a:spcBef>
              <a:spcAft>
                <a:spcPts val="0"/>
              </a:spcAft>
              <a:buSzPts val="2304"/>
              <a:buChar char="*"/>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0" name="Google Shape;50;p19"/>
          <p:cNvSpPr txBox="1"/>
          <p:nvPr>
            <p:ph idx="1" type="body"/>
          </p:nvPr>
        </p:nvSpPr>
        <p:spPr>
          <a:xfrm>
            <a:off x="1142999" y="731519"/>
            <a:ext cx="3346704" cy="3474720"/>
          </a:xfrm>
          <a:prstGeom prst="rect">
            <a:avLst/>
          </a:prstGeom>
          <a:noFill/>
          <a:ln>
            <a:noFill/>
          </a:ln>
        </p:spPr>
        <p:txBody>
          <a:bodyPr anchorCtr="0" anchor="t" bIns="45700" lIns="91425" spcFirstLastPara="1" rIns="91425" wrap="square" tIns="45700">
            <a:normAutofit/>
          </a:bodyPr>
          <a:lstStyle>
            <a:lvl1pPr indent="-377190" lvl="0" marL="457200" algn="l">
              <a:spcBef>
                <a:spcPts val="360"/>
              </a:spcBef>
              <a:spcAft>
                <a:spcPts val="0"/>
              </a:spcAft>
              <a:buSzPts val="2340"/>
              <a:buChar char="*"/>
              <a:defRPr/>
            </a:lvl1pPr>
            <a:lvl2pPr indent="-377190" lvl="1" marL="914400" algn="l">
              <a:spcBef>
                <a:spcPts val="360"/>
              </a:spcBef>
              <a:spcAft>
                <a:spcPts val="0"/>
              </a:spcAft>
              <a:buSzPts val="2340"/>
              <a:buChar char="*"/>
              <a:defRPr/>
            </a:lvl2pPr>
            <a:lvl3pPr indent="-377189" lvl="2" marL="1371600" algn="l">
              <a:spcBef>
                <a:spcPts val="360"/>
              </a:spcBef>
              <a:spcAft>
                <a:spcPts val="0"/>
              </a:spcAft>
              <a:buSzPts val="2340"/>
              <a:buChar char="*"/>
              <a:defRPr/>
            </a:lvl3pPr>
            <a:lvl4pPr indent="-377189" lvl="3" marL="1828800" algn="l">
              <a:spcBef>
                <a:spcPts val="360"/>
              </a:spcBef>
              <a:spcAft>
                <a:spcPts val="0"/>
              </a:spcAft>
              <a:buSzPts val="2340"/>
              <a:buChar char="*"/>
              <a:defRPr/>
            </a:lvl4pPr>
            <a:lvl5pPr indent="-377189" lvl="4" marL="2286000" algn="l">
              <a:spcBef>
                <a:spcPts val="360"/>
              </a:spcBef>
              <a:spcAft>
                <a:spcPts val="0"/>
              </a:spcAft>
              <a:buSzPts val="2340"/>
              <a:buChar char="*"/>
              <a:defRPr/>
            </a:lvl5pPr>
            <a:lvl6pPr indent="-377189" lvl="5" marL="2743200" algn="l">
              <a:spcBef>
                <a:spcPts val="360"/>
              </a:spcBef>
              <a:spcAft>
                <a:spcPts val="0"/>
              </a:spcAft>
              <a:buSzPts val="2340"/>
              <a:buChar char="*"/>
              <a:defRPr/>
            </a:lvl6pPr>
            <a:lvl7pPr indent="-377189" lvl="6" marL="3200400" algn="l">
              <a:spcBef>
                <a:spcPts val="360"/>
              </a:spcBef>
              <a:spcAft>
                <a:spcPts val="0"/>
              </a:spcAft>
              <a:buSzPts val="2340"/>
              <a:buChar char="*"/>
              <a:defRPr/>
            </a:lvl7pPr>
            <a:lvl8pPr indent="-377190" lvl="7" marL="3657600" algn="l">
              <a:spcBef>
                <a:spcPts val="360"/>
              </a:spcBef>
              <a:spcAft>
                <a:spcPts val="0"/>
              </a:spcAft>
              <a:buSzPts val="2340"/>
              <a:buChar char="*"/>
              <a:defRPr/>
            </a:lvl8pPr>
            <a:lvl9pPr indent="-377190" lvl="8" marL="4114800" algn="l">
              <a:spcBef>
                <a:spcPts val="360"/>
              </a:spcBef>
              <a:spcAft>
                <a:spcPts val="300"/>
              </a:spcAft>
              <a:buSzPts val="2340"/>
              <a:buChar char="*"/>
              <a:defRPr/>
            </a:lvl9pPr>
          </a:lstStyle>
          <a:p/>
        </p:txBody>
      </p:sp>
      <p:sp>
        <p:nvSpPr>
          <p:cNvPr id="51" name="Google Shape;51;p19"/>
          <p:cNvSpPr txBox="1"/>
          <p:nvPr>
            <p:ph idx="2" type="body"/>
          </p:nvPr>
        </p:nvSpPr>
        <p:spPr>
          <a:xfrm>
            <a:off x="4645152" y="731520"/>
            <a:ext cx="3346704" cy="3474720"/>
          </a:xfrm>
          <a:prstGeom prst="rect">
            <a:avLst/>
          </a:prstGeom>
          <a:noFill/>
          <a:ln>
            <a:noFill/>
          </a:ln>
        </p:spPr>
        <p:txBody>
          <a:bodyPr anchorCtr="0" anchor="t" bIns="45700" lIns="91425" spcFirstLastPara="1" rIns="91425" wrap="square" tIns="45700">
            <a:normAutofit/>
          </a:bodyPr>
          <a:lstStyle>
            <a:lvl1pPr indent="-377190" lvl="0" marL="457200" algn="l">
              <a:spcBef>
                <a:spcPts val="360"/>
              </a:spcBef>
              <a:spcAft>
                <a:spcPts val="0"/>
              </a:spcAft>
              <a:buSzPts val="2340"/>
              <a:buChar char="*"/>
              <a:defRPr/>
            </a:lvl1pPr>
            <a:lvl2pPr indent="-377190" lvl="1" marL="914400" algn="l">
              <a:spcBef>
                <a:spcPts val="360"/>
              </a:spcBef>
              <a:spcAft>
                <a:spcPts val="0"/>
              </a:spcAft>
              <a:buSzPts val="2340"/>
              <a:buChar char="*"/>
              <a:defRPr/>
            </a:lvl2pPr>
            <a:lvl3pPr indent="-377189" lvl="2" marL="1371600" algn="l">
              <a:spcBef>
                <a:spcPts val="360"/>
              </a:spcBef>
              <a:spcAft>
                <a:spcPts val="0"/>
              </a:spcAft>
              <a:buSzPts val="2340"/>
              <a:buChar char="*"/>
              <a:defRPr/>
            </a:lvl3pPr>
            <a:lvl4pPr indent="-377189" lvl="3" marL="1828800" algn="l">
              <a:spcBef>
                <a:spcPts val="360"/>
              </a:spcBef>
              <a:spcAft>
                <a:spcPts val="0"/>
              </a:spcAft>
              <a:buSzPts val="2340"/>
              <a:buChar char="*"/>
              <a:defRPr/>
            </a:lvl4pPr>
            <a:lvl5pPr indent="-377189" lvl="4" marL="2286000" algn="l">
              <a:spcBef>
                <a:spcPts val="360"/>
              </a:spcBef>
              <a:spcAft>
                <a:spcPts val="0"/>
              </a:spcAft>
              <a:buSzPts val="2340"/>
              <a:buChar char="*"/>
              <a:defRPr/>
            </a:lvl5pPr>
            <a:lvl6pPr indent="-377189" lvl="5" marL="2743200" algn="l">
              <a:spcBef>
                <a:spcPts val="360"/>
              </a:spcBef>
              <a:spcAft>
                <a:spcPts val="0"/>
              </a:spcAft>
              <a:buSzPts val="2340"/>
              <a:buChar char="*"/>
              <a:defRPr/>
            </a:lvl6pPr>
            <a:lvl7pPr indent="-377189" lvl="6" marL="3200400" algn="l">
              <a:spcBef>
                <a:spcPts val="360"/>
              </a:spcBef>
              <a:spcAft>
                <a:spcPts val="0"/>
              </a:spcAft>
              <a:buSzPts val="2340"/>
              <a:buChar char="*"/>
              <a:defRPr/>
            </a:lvl7pPr>
            <a:lvl8pPr indent="-377190" lvl="7" marL="3657600" algn="l">
              <a:spcBef>
                <a:spcPts val="360"/>
              </a:spcBef>
              <a:spcAft>
                <a:spcPts val="0"/>
              </a:spcAft>
              <a:buSzPts val="2340"/>
              <a:buChar char="*"/>
              <a:defRPr/>
            </a:lvl8pPr>
            <a:lvl9pPr indent="-377190" lvl="8" marL="4114800" algn="l">
              <a:spcBef>
                <a:spcPts val="360"/>
              </a:spcBef>
              <a:spcAft>
                <a:spcPts val="300"/>
              </a:spcAft>
              <a:buSzPts val="2340"/>
              <a:buChar char="*"/>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52" name="Shape 52"/>
        <p:cNvGrpSpPr/>
        <p:nvPr/>
      </p:nvGrpSpPr>
      <p:grpSpPr>
        <a:xfrm>
          <a:off x="0" y="0"/>
          <a:ext cx="0" cy="0"/>
          <a:chOff x="0" y="0"/>
          <a:chExt cx="0" cy="0"/>
        </a:xfrm>
      </p:grpSpPr>
      <p:sp>
        <p:nvSpPr>
          <p:cNvPr id="53" name="Google Shape;53;p20"/>
          <p:cNvSpPr txBox="1"/>
          <p:nvPr>
            <p:ph idx="1" type="body"/>
          </p:nvPr>
        </p:nvSpPr>
        <p:spPr>
          <a:xfrm>
            <a:off x="1143000" y="731520"/>
            <a:ext cx="3346704" cy="639762"/>
          </a:xfrm>
          <a:prstGeom prst="rect">
            <a:avLst/>
          </a:prstGeom>
          <a:noFill/>
          <a:ln>
            <a:noFill/>
          </a:ln>
        </p:spPr>
        <p:txBody>
          <a:bodyPr anchorCtr="0" anchor="b" bIns="45700" lIns="91425" spcFirstLastPara="1" rIns="91425" wrap="square" tIns="45700">
            <a:noAutofit/>
          </a:bodyPr>
          <a:lstStyle>
            <a:lvl1pPr indent="-228600" lvl="0" marL="457200" algn="ctr">
              <a:spcBef>
                <a:spcPts val="480"/>
              </a:spcBef>
              <a:spcAft>
                <a:spcPts val="0"/>
              </a:spcAft>
              <a:buSzPts val="3120"/>
              <a:buNone/>
              <a:defRPr b="1" i="0" sz="2400">
                <a:solidFill>
                  <a:schemeClr val="dk1"/>
                </a:solidFill>
                <a:latin typeface="Trebuchet MS"/>
                <a:ea typeface="Trebuchet MS"/>
                <a:cs typeface="Trebuchet MS"/>
                <a:sym typeface="Trebuchet MS"/>
              </a:defRPr>
            </a:lvl1pPr>
            <a:lvl2pPr indent="-228600" lvl="1" marL="914400" algn="l">
              <a:spcBef>
                <a:spcPts val="400"/>
              </a:spcBef>
              <a:spcAft>
                <a:spcPts val="0"/>
              </a:spcAft>
              <a:buSzPts val="2600"/>
              <a:buNone/>
              <a:defRPr b="1" sz="2000"/>
            </a:lvl2pPr>
            <a:lvl3pPr indent="-228600" lvl="2" marL="1371600" algn="l">
              <a:spcBef>
                <a:spcPts val="360"/>
              </a:spcBef>
              <a:spcAft>
                <a:spcPts val="0"/>
              </a:spcAft>
              <a:buSzPts val="2340"/>
              <a:buNone/>
              <a:defRPr b="1" sz="1800"/>
            </a:lvl3pPr>
            <a:lvl4pPr indent="-228600" lvl="3" marL="1828800" algn="l">
              <a:spcBef>
                <a:spcPts val="320"/>
              </a:spcBef>
              <a:spcAft>
                <a:spcPts val="0"/>
              </a:spcAft>
              <a:buSzPts val="2080"/>
              <a:buNone/>
              <a:defRPr b="1" sz="1600"/>
            </a:lvl4pPr>
            <a:lvl5pPr indent="-228600" lvl="4" marL="2286000" algn="l">
              <a:spcBef>
                <a:spcPts val="320"/>
              </a:spcBef>
              <a:spcAft>
                <a:spcPts val="0"/>
              </a:spcAft>
              <a:buSzPts val="2080"/>
              <a:buNone/>
              <a:defRPr b="1" sz="1600"/>
            </a:lvl5pPr>
            <a:lvl6pPr indent="-228600" lvl="5" marL="2743200" algn="l">
              <a:spcBef>
                <a:spcPts val="320"/>
              </a:spcBef>
              <a:spcAft>
                <a:spcPts val="0"/>
              </a:spcAft>
              <a:buSzPts val="2080"/>
              <a:buNone/>
              <a:defRPr b="1" sz="1600"/>
            </a:lvl6pPr>
            <a:lvl7pPr indent="-228600" lvl="6" marL="3200400" algn="l">
              <a:spcBef>
                <a:spcPts val="320"/>
              </a:spcBef>
              <a:spcAft>
                <a:spcPts val="0"/>
              </a:spcAft>
              <a:buSzPts val="2080"/>
              <a:buNone/>
              <a:defRPr b="1" sz="1600"/>
            </a:lvl7pPr>
            <a:lvl8pPr indent="-228600" lvl="7" marL="3657600" algn="l">
              <a:spcBef>
                <a:spcPts val="320"/>
              </a:spcBef>
              <a:spcAft>
                <a:spcPts val="0"/>
              </a:spcAft>
              <a:buSzPts val="2080"/>
              <a:buNone/>
              <a:defRPr b="1" sz="1600"/>
            </a:lvl8pPr>
            <a:lvl9pPr indent="-228600" lvl="8" marL="4114800" algn="l">
              <a:spcBef>
                <a:spcPts val="320"/>
              </a:spcBef>
              <a:spcAft>
                <a:spcPts val="300"/>
              </a:spcAft>
              <a:buSzPts val="2080"/>
              <a:buNone/>
              <a:defRPr b="1" sz="1600"/>
            </a:lvl9pPr>
          </a:lstStyle>
          <a:p/>
        </p:txBody>
      </p:sp>
      <p:sp>
        <p:nvSpPr>
          <p:cNvPr id="54" name="Google Shape;54;p20"/>
          <p:cNvSpPr txBox="1"/>
          <p:nvPr>
            <p:ph idx="2" type="body"/>
          </p:nvPr>
        </p:nvSpPr>
        <p:spPr>
          <a:xfrm>
            <a:off x="1156447" y="1400327"/>
            <a:ext cx="3346704" cy="2743200"/>
          </a:xfrm>
          <a:prstGeom prst="rect">
            <a:avLst/>
          </a:prstGeom>
          <a:noFill/>
          <a:ln>
            <a:noFill/>
          </a:ln>
        </p:spPr>
        <p:txBody>
          <a:bodyPr anchorCtr="0" anchor="t" bIns="45700" lIns="91425" spcFirstLastPara="1" rIns="91425" wrap="square" tIns="45700">
            <a:normAutofit/>
          </a:bodyPr>
          <a:lstStyle>
            <a:lvl1pPr indent="-377190" lvl="0" marL="457200" algn="l">
              <a:spcBef>
                <a:spcPts val="360"/>
              </a:spcBef>
              <a:spcAft>
                <a:spcPts val="0"/>
              </a:spcAft>
              <a:buSzPts val="2340"/>
              <a:buChar char="*"/>
              <a:defRPr sz="1800"/>
            </a:lvl1pPr>
            <a:lvl2pPr indent="-377190" lvl="1" marL="914400" algn="l">
              <a:spcBef>
                <a:spcPts val="360"/>
              </a:spcBef>
              <a:spcAft>
                <a:spcPts val="0"/>
              </a:spcAft>
              <a:buSzPts val="2340"/>
              <a:buChar char="*"/>
              <a:defRPr sz="1800"/>
            </a:lvl2pPr>
            <a:lvl3pPr indent="-360680" lvl="2" marL="1371600" algn="l">
              <a:spcBef>
                <a:spcPts val="320"/>
              </a:spcBef>
              <a:spcAft>
                <a:spcPts val="0"/>
              </a:spcAft>
              <a:buSzPts val="2080"/>
              <a:buChar char="*"/>
              <a:defRPr sz="1600"/>
            </a:lvl3pPr>
            <a:lvl4pPr indent="-360680" lvl="3" marL="1828800" algn="l">
              <a:spcBef>
                <a:spcPts val="320"/>
              </a:spcBef>
              <a:spcAft>
                <a:spcPts val="0"/>
              </a:spcAft>
              <a:buSzPts val="2080"/>
              <a:buChar char="*"/>
              <a:defRPr sz="1600"/>
            </a:lvl4pPr>
            <a:lvl5pPr indent="-360679" lvl="4" marL="2286000" algn="l">
              <a:spcBef>
                <a:spcPts val="320"/>
              </a:spcBef>
              <a:spcAft>
                <a:spcPts val="0"/>
              </a:spcAft>
              <a:buSzPts val="2080"/>
              <a:buChar char="*"/>
              <a:defRPr sz="1600"/>
            </a:lvl5pPr>
            <a:lvl6pPr indent="-360679" lvl="5" marL="2743200" algn="l">
              <a:spcBef>
                <a:spcPts val="320"/>
              </a:spcBef>
              <a:spcAft>
                <a:spcPts val="0"/>
              </a:spcAft>
              <a:buSzPts val="2080"/>
              <a:buChar char="*"/>
              <a:defRPr sz="1600"/>
            </a:lvl6pPr>
            <a:lvl7pPr indent="-360679" lvl="6" marL="3200400" algn="l">
              <a:spcBef>
                <a:spcPts val="320"/>
              </a:spcBef>
              <a:spcAft>
                <a:spcPts val="0"/>
              </a:spcAft>
              <a:buSzPts val="2080"/>
              <a:buChar char="*"/>
              <a:defRPr sz="1600"/>
            </a:lvl7pPr>
            <a:lvl8pPr indent="-360679" lvl="7" marL="3657600" algn="l">
              <a:spcBef>
                <a:spcPts val="320"/>
              </a:spcBef>
              <a:spcAft>
                <a:spcPts val="0"/>
              </a:spcAft>
              <a:buSzPts val="2080"/>
              <a:buChar char="*"/>
              <a:defRPr sz="1600"/>
            </a:lvl8pPr>
            <a:lvl9pPr indent="-360679" lvl="8" marL="4114800" algn="l">
              <a:spcBef>
                <a:spcPts val="320"/>
              </a:spcBef>
              <a:spcAft>
                <a:spcPts val="300"/>
              </a:spcAft>
              <a:buSzPts val="2080"/>
              <a:buChar char="*"/>
              <a:defRPr sz="1600"/>
            </a:lvl9pPr>
          </a:lstStyle>
          <a:p/>
        </p:txBody>
      </p:sp>
      <p:sp>
        <p:nvSpPr>
          <p:cNvPr id="55" name="Google Shape;55;p20"/>
          <p:cNvSpPr txBox="1"/>
          <p:nvPr>
            <p:ph idx="3" type="body"/>
          </p:nvPr>
        </p:nvSpPr>
        <p:spPr>
          <a:xfrm>
            <a:off x="4647302" y="731520"/>
            <a:ext cx="3346704" cy="639762"/>
          </a:xfrm>
          <a:prstGeom prst="rect">
            <a:avLst/>
          </a:prstGeom>
          <a:noFill/>
          <a:ln>
            <a:noFill/>
          </a:ln>
        </p:spPr>
        <p:txBody>
          <a:bodyPr anchorCtr="0" anchor="b" bIns="45700" lIns="91425" spcFirstLastPara="1" rIns="91425" wrap="square" tIns="45700">
            <a:noAutofit/>
          </a:bodyPr>
          <a:lstStyle>
            <a:lvl1pPr indent="-228600" lvl="0" marL="457200" algn="ctr">
              <a:spcBef>
                <a:spcPts val="480"/>
              </a:spcBef>
              <a:spcAft>
                <a:spcPts val="0"/>
              </a:spcAft>
              <a:buSzPts val="3120"/>
              <a:buNone/>
              <a:defRPr b="1" i="0" sz="2400">
                <a:solidFill>
                  <a:schemeClr val="dk1"/>
                </a:solidFill>
                <a:latin typeface="Trebuchet MS"/>
                <a:ea typeface="Trebuchet MS"/>
                <a:cs typeface="Trebuchet MS"/>
                <a:sym typeface="Trebuchet MS"/>
              </a:defRPr>
            </a:lvl1pPr>
            <a:lvl2pPr indent="-228600" lvl="1" marL="914400" algn="l">
              <a:spcBef>
                <a:spcPts val="400"/>
              </a:spcBef>
              <a:spcAft>
                <a:spcPts val="0"/>
              </a:spcAft>
              <a:buSzPts val="2600"/>
              <a:buNone/>
              <a:defRPr b="1" sz="2000"/>
            </a:lvl2pPr>
            <a:lvl3pPr indent="-228600" lvl="2" marL="1371600" algn="l">
              <a:spcBef>
                <a:spcPts val="360"/>
              </a:spcBef>
              <a:spcAft>
                <a:spcPts val="0"/>
              </a:spcAft>
              <a:buSzPts val="2340"/>
              <a:buNone/>
              <a:defRPr b="1" sz="1800"/>
            </a:lvl3pPr>
            <a:lvl4pPr indent="-228600" lvl="3" marL="1828800" algn="l">
              <a:spcBef>
                <a:spcPts val="320"/>
              </a:spcBef>
              <a:spcAft>
                <a:spcPts val="0"/>
              </a:spcAft>
              <a:buSzPts val="2080"/>
              <a:buNone/>
              <a:defRPr b="1" sz="1600"/>
            </a:lvl4pPr>
            <a:lvl5pPr indent="-228600" lvl="4" marL="2286000" algn="l">
              <a:spcBef>
                <a:spcPts val="320"/>
              </a:spcBef>
              <a:spcAft>
                <a:spcPts val="0"/>
              </a:spcAft>
              <a:buSzPts val="2080"/>
              <a:buNone/>
              <a:defRPr b="1" sz="1600"/>
            </a:lvl5pPr>
            <a:lvl6pPr indent="-228600" lvl="5" marL="2743200" algn="l">
              <a:spcBef>
                <a:spcPts val="320"/>
              </a:spcBef>
              <a:spcAft>
                <a:spcPts val="0"/>
              </a:spcAft>
              <a:buSzPts val="2080"/>
              <a:buNone/>
              <a:defRPr b="1" sz="1600"/>
            </a:lvl6pPr>
            <a:lvl7pPr indent="-228600" lvl="6" marL="3200400" algn="l">
              <a:spcBef>
                <a:spcPts val="320"/>
              </a:spcBef>
              <a:spcAft>
                <a:spcPts val="0"/>
              </a:spcAft>
              <a:buSzPts val="2080"/>
              <a:buNone/>
              <a:defRPr b="1" sz="1600"/>
            </a:lvl7pPr>
            <a:lvl8pPr indent="-228600" lvl="7" marL="3657600" algn="l">
              <a:spcBef>
                <a:spcPts val="320"/>
              </a:spcBef>
              <a:spcAft>
                <a:spcPts val="0"/>
              </a:spcAft>
              <a:buSzPts val="2080"/>
              <a:buNone/>
              <a:defRPr b="1" sz="1600"/>
            </a:lvl8pPr>
            <a:lvl9pPr indent="-228600" lvl="8" marL="4114800" algn="l">
              <a:spcBef>
                <a:spcPts val="320"/>
              </a:spcBef>
              <a:spcAft>
                <a:spcPts val="300"/>
              </a:spcAft>
              <a:buSzPts val="2080"/>
              <a:buNone/>
              <a:defRPr b="1" sz="1600"/>
            </a:lvl9pPr>
          </a:lstStyle>
          <a:p/>
        </p:txBody>
      </p:sp>
      <p:sp>
        <p:nvSpPr>
          <p:cNvPr id="56" name="Google Shape;56;p20"/>
          <p:cNvSpPr txBox="1"/>
          <p:nvPr>
            <p:ph idx="4" type="body"/>
          </p:nvPr>
        </p:nvSpPr>
        <p:spPr>
          <a:xfrm>
            <a:off x="4645025" y="1399032"/>
            <a:ext cx="3346704" cy="2743200"/>
          </a:xfrm>
          <a:prstGeom prst="rect">
            <a:avLst/>
          </a:prstGeom>
          <a:noFill/>
          <a:ln>
            <a:noFill/>
          </a:ln>
        </p:spPr>
        <p:txBody>
          <a:bodyPr anchorCtr="0" anchor="t" bIns="45700" lIns="91425" spcFirstLastPara="1" rIns="91425" wrap="square" tIns="45700">
            <a:normAutofit/>
          </a:bodyPr>
          <a:lstStyle>
            <a:lvl1pPr indent="-377190" lvl="0" marL="457200" algn="l">
              <a:spcBef>
                <a:spcPts val="360"/>
              </a:spcBef>
              <a:spcAft>
                <a:spcPts val="0"/>
              </a:spcAft>
              <a:buSzPts val="2340"/>
              <a:buChar char="*"/>
              <a:defRPr sz="1800"/>
            </a:lvl1pPr>
            <a:lvl2pPr indent="-377190" lvl="1" marL="914400" algn="l">
              <a:spcBef>
                <a:spcPts val="360"/>
              </a:spcBef>
              <a:spcAft>
                <a:spcPts val="0"/>
              </a:spcAft>
              <a:buSzPts val="2340"/>
              <a:buChar char="*"/>
              <a:defRPr sz="1800"/>
            </a:lvl2pPr>
            <a:lvl3pPr indent="-360680" lvl="2" marL="1371600" algn="l">
              <a:spcBef>
                <a:spcPts val="320"/>
              </a:spcBef>
              <a:spcAft>
                <a:spcPts val="0"/>
              </a:spcAft>
              <a:buSzPts val="2080"/>
              <a:buChar char="*"/>
              <a:defRPr sz="1600"/>
            </a:lvl3pPr>
            <a:lvl4pPr indent="-360680" lvl="3" marL="1828800" algn="l">
              <a:spcBef>
                <a:spcPts val="320"/>
              </a:spcBef>
              <a:spcAft>
                <a:spcPts val="0"/>
              </a:spcAft>
              <a:buSzPts val="2080"/>
              <a:buChar char="*"/>
              <a:defRPr sz="1600"/>
            </a:lvl4pPr>
            <a:lvl5pPr indent="-360679" lvl="4" marL="2286000" algn="l">
              <a:spcBef>
                <a:spcPts val="320"/>
              </a:spcBef>
              <a:spcAft>
                <a:spcPts val="0"/>
              </a:spcAft>
              <a:buSzPts val="2080"/>
              <a:buChar char="*"/>
              <a:defRPr sz="1600"/>
            </a:lvl5pPr>
            <a:lvl6pPr indent="-360679" lvl="5" marL="2743200" algn="l">
              <a:spcBef>
                <a:spcPts val="320"/>
              </a:spcBef>
              <a:spcAft>
                <a:spcPts val="0"/>
              </a:spcAft>
              <a:buSzPts val="2080"/>
              <a:buChar char="*"/>
              <a:defRPr sz="1600"/>
            </a:lvl6pPr>
            <a:lvl7pPr indent="-360679" lvl="6" marL="3200400" algn="l">
              <a:spcBef>
                <a:spcPts val="320"/>
              </a:spcBef>
              <a:spcAft>
                <a:spcPts val="0"/>
              </a:spcAft>
              <a:buSzPts val="2080"/>
              <a:buChar char="*"/>
              <a:defRPr sz="1600"/>
            </a:lvl7pPr>
            <a:lvl8pPr indent="-360679" lvl="7" marL="3657600" algn="l">
              <a:spcBef>
                <a:spcPts val="320"/>
              </a:spcBef>
              <a:spcAft>
                <a:spcPts val="0"/>
              </a:spcAft>
              <a:buSzPts val="2080"/>
              <a:buChar char="*"/>
              <a:defRPr sz="1600"/>
            </a:lvl8pPr>
            <a:lvl9pPr indent="-360679" lvl="8" marL="4114800" algn="l">
              <a:spcBef>
                <a:spcPts val="320"/>
              </a:spcBef>
              <a:spcAft>
                <a:spcPts val="300"/>
              </a:spcAft>
              <a:buSzPts val="2080"/>
              <a:buChar char="*"/>
              <a:defRPr sz="1600"/>
            </a:lvl9pPr>
          </a:lstStyle>
          <a:p/>
        </p:txBody>
      </p:sp>
      <p:sp>
        <p:nvSpPr>
          <p:cNvPr id="57" name="Google Shape;57;p20"/>
          <p:cNvSpPr txBox="1"/>
          <p:nvPr>
            <p:ph idx="10" type="dt"/>
          </p:nvPr>
        </p:nvSpPr>
        <p:spPr>
          <a:xfrm>
            <a:off x="6172200" y="6172200"/>
            <a:ext cx="2514600"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8" name="Google Shape;58;p20"/>
          <p:cNvSpPr txBox="1"/>
          <p:nvPr>
            <p:ph idx="11" type="ftr"/>
          </p:nvPr>
        </p:nvSpPr>
        <p:spPr>
          <a:xfrm>
            <a:off x="457199" y="6172200"/>
            <a:ext cx="3352801"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9" name="Google Shape;59;p20"/>
          <p:cNvSpPr txBox="1"/>
          <p:nvPr>
            <p:ph idx="12" type="sldNum"/>
          </p:nvPr>
        </p:nvSpPr>
        <p:spPr>
          <a:xfrm>
            <a:off x="3810000" y="6172200"/>
            <a:ext cx="1828800" cy="365125"/>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SzPts val="1200"/>
              <a:buNone/>
              <a:defRPr/>
            </a:lvl1pPr>
            <a:lvl2pPr indent="0" lvl="1" marL="0" algn="r">
              <a:lnSpc>
                <a:spcPct val="100000"/>
              </a:lnSpc>
              <a:spcBef>
                <a:spcPts val="0"/>
              </a:spcBef>
              <a:spcAft>
                <a:spcPts val="0"/>
              </a:spcAft>
              <a:buSzPts val="1200"/>
              <a:buNone/>
              <a:defRPr/>
            </a:lvl2pPr>
            <a:lvl3pPr indent="0" lvl="2" marL="0" algn="r">
              <a:lnSpc>
                <a:spcPct val="100000"/>
              </a:lnSpc>
              <a:spcBef>
                <a:spcPts val="0"/>
              </a:spcBef>
              <a:spcAft>
                <a:spcPts val="0"/>
              </a:spcAft>
              <a:buSzPts val="1200"/>
              <a:buNone/>
              <a:defRPr/>
            </a:lvl3pPr>
            <a:lvl4pPr indent="0" lvl="3" marL="0" algn="r">
              <a:lnSpc>
                <a:spcPct val="100000"/>
              </a:lnSpc>
              <a:spcBef>
                <a:spcPts val="0"/>
              </a:spcBef>
              <a:spcAft>
                <a:spcPts val="0"/>
              </a:spcAft>
              <a:buSzPts val="1200"/>
              <a:buNone/>
              <a:defRPr/>
            </a:lvl4pPr>
            <a:lvl5pPr indent="0" lvl="4" marL="0" algn="r">
              <a:lnSpc>
                <a:spcPct val="100000"/>
              </a:lnSpc>
              <a:spcBef>
                <a:spcPts val="0"/>
              </a:spcBef>
              <a:spcAft>
                <a:spcPts val="0"/>
              </a:spcAft>
              <a:buSzPts val="1200"/>
              <a:buNone/>
              <a:defRPr/>
            </a:lvl5pPr>
            <a:lvl6pPr indent="0" lvl="5" marL="0" algn="r">
              <a:lnSpc>
                <a:spcPct val="100000"/>
              </a:lnSpc>
              <a:spcBef>
                <a:spcPts val="0"/>
              </a:spcBef>
              <a:spcAft>
                <a:spcPts val="0"/>
              </a:spcAft>
              <a:buSzPts val="1200"/>
              <a:buNone/>
              <a:defRPr/>
            </a:lvl6pPr>
            <a:lvl7pPr indent="0" lvl="6" marL="0" algn="r">
              <a:lnSpc>
                <a:spcPct val="100000"/>
              </a:lnSpc>
              <a:spcBef>
                <a:spcPts val="0"/>
              </a:spcBef>
              <a:spcAft>
                <a:spcPts val="0"/>
              </a:spcAft>
              <a:buSzPts val="1200"/>
              <a:buNone/>
              <a:defRPr/>
            </a:lvl7pPr>
            <a:lvl8pPr indent="0" lvl="7" marL="0" algn="r">
              <a:lnSpc>
                <a:spcPct val="100000"/>
              </a:lnSpc>
              <a:spcBef>
                <a:spcPts val="0"/>
              </a:spcBef>
              <a:spcAft>
                <a:spcPts val="0"/>
              </a:spcAft>
              <a:buSzPts val="1200"/>
              <a:buNone/>
              <a:defRPr/>
            </a:lvl8pPr>
            <a:lvl9pPr indent="0" lvl="8" marL="0" algn="r">
              <a:lnSpc>
                <a:spcPct val="100000"/>
              </a:lnSpc>
              <a:spcBef>
                <a:spcPts val="0"/>
              </a:spcBef>
              <a:spcAft>
                <a:spcPts val="0"/>
              </a:spcAft>
              <a:buSzPts val="1200"/>
              <a:buNone/>
              <a:defRPr/>
            </a:lvl9pPr>
          </a:lstStyle>
          <a:p>
            <a:pPr indent="0" lvl="0" marL="0" rtl="0" algn="r">
              <a:spcBef>
                <a:spcPts val="0"/>
              </a:spcBef>
              <a:spcAft>
                <a:spcPts val="0"/>
              </a:spcAft>
              <a:buNone/>
            </a:pPr>
            <a:fld id="{00000000-1234-1234-1234-123412341234}" type="slidenum">
              <a:rPr lang="en-US"/>
              <a:t>‹#›</a:t>
            </a:fld>
            <a:endParaRPr/>
          </a:p>
        </p:txBody>
      </p:sp>
      <p:sp>
        <p:nvSpPr>
          <p:cNvPr id="60" name="Google Shape;60;p20"/>
          <p:cNvSpPr txBox="1"/>
          <p:nvPr>
            <p:ph type="title"/>
          </p:nvPr>
        </p:nvSpPr>
        <p:spPr>
          <a:xfrm>
            <a:off x="1793289" y="4372168"/>
            <a:ext cx="6512511" cy="1143000"/>
          </a:xfrm>
          <a:prstGeom prst="rect">
            <a:avLst/>
          </a:prstGeom>
          <a:noFill/>
          <a:ln>
            <a:noFill/>
          </a:ln>
        </p:spPr>
        <p:txBody>
          <a:bodyPr anchorCtr="0" anchor="t" bIns="45700" lIns="91425" spcFirstLastPara="1" rIns="91425" wrap="square" tIns="45700">
            <a:noAutofit/>
          </a:bodyPr>
          <a:lstStyle>
            <a:lvl1pPr lvl="0" algn="r">
              <a:spcBef>
                <a:spcPts val="0"/>
              </a:spcBef>
              <a:spcAft>
                <a:spcPts val="0"/>
              </a:spcAft>
              <a:buSzPts val="2304"/>
              <a:buChar char="*"/>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61" name="Shape 61"/>
        <p:cNvGrpSpPr/>
        <p:nvPr/>
      </p:nvGrpSpPr>
      <p:grpSpPr>
        <a:xfrm>
          <a:off x="0" y="0"/>
          <a:ext cx="0" cy="0"/>
          <a:chOff x="0" y="0"/>
          <a:chExt cx="0" cy="0"/>
        </a:xfrm>
      </p:grpSpPr>
      <p:sp>
        <p:nvSpPr>
          <p:cNvPr id="62" name="Google Shape;62;p21"/>
          <p:cNvSpPr txBox="1"/>
          <p:nvPr>
            <p:ph type="title"/>
          </p:nvPr>
        </p:nvSpPr>
        <p:spPr>
          <a:xfrm>
            <a:off x="1793289" y="4372168"/>
            <a:ext cx="6512511" cy="1143000"/>
          </a:xfrm>
          <a:prstGeom prst="rect">
            <a:avLst/>
          </a:prstGeom>
          <a:noFill/>
          <a:ln>
            <a:noFill/>
          </a:ln>
        </p:spPr>
        <p:txBody>
          <a:bodyPr anchorCtr="0" anchor="t" bIns="45700" lIns="91425" spcFirstLastPara="1" rIns="91425" wrap="square" tIns="45700">
            <a:noAutofit/>
          </a:bodyPr>
          <a:lstStyle>
            <a:lvl1pPr lvl="0" algn="r">
              <a:spcBef>
                <a:spcPts val="0"/>
              </a:spcBef>
              <a:spcAft>
                <a:spcPts val="0"/>
              </a:spcAft>
              <a:buSzPts val="2304"/>
              <a:buChar char="*"/>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21"/>
          <p:cNvSpPr txBox="1"/>
          <p:nvPr>
            <p:ph idx="10" type="dt"/>
          </p:nvPr>
        </p:nvSpPr>
        <p:spPr>
          <a:xfrm>
            <a:off x="6172200" y="6172200"/>
            <a:ext cx="2514600"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 name="Google Shape;64;p21"/>
          <p:cNvSpPr txBox="1"/>
          <p:nvPr>
            <p:ph idx="11" type="ftr"/>
          </p:nvPr>
        </p:nvSpPr>
        <p:spPr>
          <a:xfrm>
            <a:off x="457199" y="6172200"/>
            <a:ext cx="3352801"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5" name="Google Shape;65;p21"/>
          <p:cNvSpPr txBox="1"/>
          <p:nvPr>
            <p:ph idx="12" type="sldNum"/>
          </p:nvPr>
        </p:nvSpPr>
        <p:spPr>
          <a:xfrm>
            <a:off x="3810000" y="6172200"/>
            <a:ext cx="1828800" cy="365125"/>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SzPts val="1200"/>
              <a:buNone/>
              <a:defRPr/>
            </a:lvl1pPr>
            <a:lvl2pPr indent="0" lvl="1" marL="0" algn="r">
              <a:lnSpc>
                <a:spcPct val="100000"/>
              </a:lnSpc>
              <a:spcBef>
                <a:spcPts val="0"/>
              </a:spcBef>
              <a:spcAft>
                <a:spcPts val="0"/>
              </a:spcAft>
              <a:buSzPts val="1200"/>
              <a:buNone/>
              <a:defRPr/>
            </a:lvl2pPr>
            <a:lvl3pPr indent="0" lvl="2" marL="0" algn="r">
              <a:lnSpc>
                <a:spcPct val="100000"/>
              </a:lnSpc>
              <a:spcBef>
                <a:spcPts val="0"/>
              </a:spcBef>
              <a:spcAft>
                <a:spcPts val="0"/>
              </a:spcAft>
              <a:buSzPts val="1200"/>
              <a:buNone/>
              <a:defRPr/>
            </a:lvl3pPr>
            <a:lvl4pPr indent="0" lvl="3" marL="0" algn="r">
              <a:lnSpc>
                <a:spcPct val="100000"/>
              </a:lnSpc>
              <a:spcBef>
                <a:spcPts val="0"/>
              </a:spcBef>
              <a:spcAft>
                <a:spcPts val="0"/>
              </a:spcAft>
              <a:buSzPts val="1200"/>
              <a:buNone/>
              <a:defRPr/>
            </a:lvl4pPr>
            <a:lvl5pPr indent="0" lvl="4" marL="0" algn="r">
              <a:lnSpc>
                <a:spcPct val="100000"/>
              </a:lnSpc>
              <a:spcBef>
                <a:spcPts val="0"/>
              </a:spcBef>
              <a:spcAft>
                <a:spcPts val="0"/>
              </a:spcAft>
              <a:buSzPts val="1200"/>
              <a:buNone/>
              <a:defRPr/>
            </a:lvl5pPr>
            <a:lvl6pPr indent="0" lvl="5" marL="0" algn="r">
              <a:lnSpc>
                <a:spcPct val="100000"/>
              </a:lnSpc>
              <a:spcBef>
                <a:spcPts val="0"/>
              </a:spcBef>
              <a:spcAft>
                <a:spcPts val="0"/>
              </a:spcAft>
              <a:buSzPts val="1200"/>
              <a:buNone/>
              <a:defRPr/>
            </a:lvl6pPr>
            <a:lvl7pPr indent="0" lvl="6" marL="0" algn="r">
              <a:lnSpc>
                <a:spcPct val="100000"/>
              </a:lnSpc>
              <a:spcBef>
                <a:spcPts val="0"/>
              </a:spcBef>
              <a:spcAft>
                <a:spcPts val="0"/>
              </a:spcAft>
              <a:buSzPts val="1200"/>
              <a:buNone/>
              <a:defRPr/>
            </a:lvl7pPr>
            <a:lvl8pPr indent="0" lvl="7" marL="0" algn="r">
              <a:lnSpc>
                <a:spcPct val="100000"/>
              </a:lnSpc>
              <a:spcBef>
                <a:spcPts val="0"/>
              </a:spcBef>
              <a:spcAft>
                <a:spcPts val="0"/>
              </a:spcAft>
              <a:buSzPts val="1200"/>
              <a:buNone/>
              <a:defRPr/>
            </a:lvl8pPr>
            <a:lvl9pPr indent="0" lvl="8" marL="0" algn="r">
              <a:lnSpc>
                <a:spcPct val="100000"/>
              </a:lnSpc>
              <a:spcBef>
                <a:spcPts val="0"/>
              </a:spcBef>
              <a:spcAft>
                <a:spcPts val="0"/>
              </a:spcAft>
              <a:buSzPts val="1200"/>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66" name="Shape 66"/>
        <p:cNvGrpSpPr/>
        <p:nvPr/>
      </p:nvGrpSpPr>
      <p:grpSpPr>
        <a:xfrm>
          <a:off x="0" y="0"/>
          <a:ext cx="0" cy="0"/>
          <a:chOff x="0" y="0"/>
          <a:chExt cx="0" cy="0"/>
        </a:xfrm>
      </p:grpSpPr>
      <p:sp>
        <p:nvSpPr>
          <p:cNvPr id="67" name="Google Shape;67;p22"/>
          <p:cNvSpPr txBox="1"/>
          <p:nvPr>
            <p:ph type="title"/>
          </p:nvPr>
        </p:nvSpPr>
        <p:spPr>
          <a:xfrm>
            <a:off x="839095" y="2209800"/>
            <a:ext cx="3636085" cy="1258493"/>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3584"/>
              <a:buChar char="*"/>
              <a:defRPr b="1" sz="28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8" name="Google Shape;68;p22"/>
          <p:cNvSpPr txBox="1"/>
          <p:nvPr>
            <p:ph idx="1" type="body"/>
          </p:nvPr>
        </p:nvSpPr>
        <p:spPr>
          <a:xfrm>
            <a:off x="4593515" y="731520"/>
            <a:ext cx="4017085" cy="4894730"/>
          </a:xfrm>
          <a:prstGeom prst="rect">
            <a:avLst/>
          </a:prstGeom>
          <a:noFill/>
          <a:ln>
            <a:noFill/>
          </a:ln>
        </p:spPr>
        <p:txBody>
          <a:bodyPr anchorCtr="0" anchor="ctr" bIns="45700" lIns="91425" spcFirstLastPara="1" rIns="91425" wrap="square" tIns="45700">
            <a:normAutofit/>
          </a:bodyPr>
          <a:lstStyle>
            <a:lvl1pPr indent="-410210" lvl="0" marL="457200" algn="l">
              <a:spcBef>
                <a:spcPts val="440"/>
              </a:spcBef>
              <a:spcAft>
                <a:spcPts val="0"/>
              </a:spcAft>
              <a:buSzPts val="2860"/>
              <a:buChar char="*"/>
              <a:defRPr sz="2200"/>
            </a:lvl1pPr>
            <a:lvl2pPr indent="-393700" lvl="1" marL="914400" algn="l">
              <a:spcBef>
                <a:spcPts val="400"/>
              </a:spcBef>
              <a:spcAft>
                <a:spcPts val="0"/>
              </a:spcAft>
              <a:buSzPts val="2600"/>
              <a:buChar char="*"/>
              <a:defRPr sz="2000"/>
            </a:lvl2pPr>
            <a:lvl3pPr indent="-377189" lvl="2" marL="1371600" algn="l">
              <a:spcBef>
                <a:spcPts val="360"/>
              </a:spcBef>
              <a:spcAft>
                <a:spcPts val="0"/>
              </a:spcAft>
              <a:buSzPts val="2340"/>
              <a:buChar char="*"/>
              <a:defRPr sz="1800"/>
            </a:lvl3pPr>
            <a:lvl4pPr indent="-360680" lvl="3" marL="1828800" algn="l">
              <a:spcBef>
                <a:spcPts val="320"/>
              </a:spcBef>
              <a:spcAft>
                <a:spcPts val="0"/>
              </a:spcAft>
              <a:buSzPts val="2080"/>
              <a:buChar char="*"/>
              <a:defRPr sz="1600"/>
            </a:lvl4pPr>
            <a:lvl5pPr indent="-344170" lvl="4" marL="2286000" algn="l">
              <a:spcBef>
                <a:spcPts val="300"/>
              </a:spcBef>
              <a:spcAft>
                <a:spcPts val="0"/>
              </a:spcAft>
              <a:buSzPts val="1820"/>
              <a:buChar char="*"/>
              <a:defRPr sz="1400"/>
            </a:lvl5pPr>
            <a:lvl6pPr indent="-393700" lvl="5" marL="2743200" algn="l">
              <a:spcBef>
                <a:spcPts val="400"/>
              </a:spcBef>
              <a:spcAft>
                <a:spcPts val="0"/>
              </a:spcAft>
              <a:buSzPts val="2600"/>
              <a:buChar char="*"/>
              <a:defRPr sz="2000"/>
            </a:lvl6pPr>
            <a:lvl7pPr indent="-393700" lvl="6" marL="3200400" algn="l">
              <a:spcBef>
                <a:spcPts val="400"/>
              </a:spcBef>
              <a:spcAft>
                <a:spcPts val="0"/>
              </a:spcAft>
              <a:buSzPts val="2600"/>
              <a:buChar char="*"/>
              <a:defRPr sz="2000"/>
            </a:lvl7pPr>
            <a:lvl8pPr indent="-393700" lvl="7" marL="3657600" algn="l">
              <a:spcBef>
                <a:spcPts val="400"/>
              </a:spcBef>
              <a:spcAft>
                <a:spcPts val="0"/>
              </a:spcAft>
              <a:buSzPts val="2600"/>
              <a:buChar char="*"/>
              <a:defRPr sz="2000"/>
            </a:lvl8pPr>
            <a:lvl9pPr indent="-393700" lvl="8" marL="4114800" algn="l">
              <a:spcBef>
                <a:spcPts val="400"/>
              </a:spcBef>
              <a:spcAft>
                <a:spcPts val="300"/>
              </a:spcAft>
              <a:buSzPts val="2600"/>
              <a:buChar char="*"/>
              <a:defRPr sz="2000"/>
            </a:lvl9pPr>
          </a:lstStyle>
          <a:p/>
        </p:txBody>
      </p:sp>
      <p:sp>
        <p:nvSpPr>
          <p:cNvPr id="69" name="Google Shape;69;p22"/>
          <p:cNvSpPr txBox="1"/>
          <p:nvPr>
            <p:ph idx="2" type="body"/>
          </p:nvPr>
        </p:nvSpPr>
        <p:spPr>
          <a:xfrm>
            <a:off x="1075765" y="3497802"/>
            <a:ext cx="3388660" cy="2139518"/>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SzPts val="1820"/>
              <a:buNone/>
              <a:defRPr sz="1400"/>
            </a:lvl1pPr>
            <a:lvl2pPr indent="-228600" lvl="1" marL="914400" algn="l">
              <a:spcBef>
                <a:spcPts val="300"/>
              </a:spcBef>
              <a:spcAft>
                <a:spcPts val="0"/>
              </a:spcAft>
              <a:buSzPts val="1560"/>
              <a:buNone/>
              <a:defRPr sz="1200"/>
            </a:lvl2pPr>
            <a:lvl3pPr indent="-228600" lvl="2" marL="1371600" algn="l">
              <a:spcBef>
                <a:spcPts val="300"/>
              </a:spcBef>
              <a:spcAft>
                <a:spcPts val="0"/>
              </a:spcAft>
              <a:buSzPts val="1300"/>
              <a:buNone/>
              <a:defRPr sz="1000"/>
            </a:lvl3pPr>
            <a:lvl4pPr indent="-228600" lvl="3" marL="1828800" algn="l">
              <a:spcBef>
                <a:spcPts val="300"/>
              </a:spcBef>
              <a:spcAft>
                <a:spcPts val="0"/>
              </a:spcAft>
              <a:buSzPts val="1170"/>
              <a:buNone/>
              <a:defRPr sz="900"/>
            </a:lvl4pPr>
            <a:lvl5pPr indent="-228600" lvl="4" marL="2286000" algn="l">
              <a:spcBef>
                <a:spcPts val="300"/>
              </a:spcBef>
              <a:spcAft>
                <a:spcPts val="0"/>
              </a:spcAft>
              <a:buSzPts val="1170"/>
              <a:buNone/>
              <a:defRPr sz="900"/>
            </a:lvl5pPr>
            <a:lvl6pPr indent="-228600" lvl="5" marL="2743200" algn="l">
              <a:spcBef>
                <a:spcPts val="300"/>
              </a:spcBef>
              <a:spcAft>
                <a:spcPts val="0"/>
              </a:spcAft>
              <a:buSzPts val="1170"/>
              <a:buNone/>
              <a:defRPr sz="900"/>
            </a:lvl6pPr>
            <a:lvl7pPr indent="-228600" lvl="6" marL="3200400" algn="l">
              <a:spcBef>
                <a:spcPts val="300"/>
              </a:spcBef>
              <a:spcAft>
                <a:spcPts val="0"/>
              </a:spcAft>
              <a:buSzPts val="1170"/>
              <a:buNone/>
              <a:defRPr sz="900"/>
            </a:lvl7pPr>
            <a:lvl8pPr indent="-228600" lvl="7" marL="3657600" algn="l">
              <a:spcBef>
                <a:spcPts val="300"/>
              </a:spcBef>
              <a:spcAft>
                <a:spcPts val="0"/>
              </a:spcAft>
              <a:buSzPts val="1170"/>
              <a:buNone/>
              <a:defRPr sz="900"/>
            </a:lvl8pPr>
            <a:lvl9pPr indent="-228600" lvl="8" marL="4114800" algn="l">
              <a:spcBef>
                <a:spcPts val="300"/>
              </a:spcBef>
              <a:spcAft>
                <a:spcPts val="300"/>
              </a:spcAft>
              <a:buSzPts val="1170"/>
              <a:buNone/>
              <a:defRPr sz="900"/>
            </a:lvl9pPr>
          </a:lstStyle>
          <a:p/>
        </p:txBody>
      </p:sp>
      <p:sp>
        <p:nvSpPr>
          <p:cNvPr id="70" name="Google Shape;70;p22"/>
          <p:cNvSpPr txBox="1"/>
          <p:nvPr>
            <p:ph idx="10" type="dt"/>
          </p:nvPr>
        </p:nvSpPr>
        <p:spPr>
          <a:xfrm>
            <a:off x="6172200" y="6172200"/>
            <a:ext cx="2514600"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1" name="Google Shape;71;p22"/>
          <p:cNvSpPr txBox="1"/>
          <p:nvPr>
            <p:ph idx="11" type="ftr"/>
          </p:nvPr>
        </p:nvSpPr>
        <p:spPr>
          <a:xfrm>
            <a:off x="457199" y="6172200"/>
            <a:ext cx="3352801"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22"/>
          <p:cNvSpPr txBox="1"/>
          <p:nvPr>
            <p:ph idx="12" type="sldNum"/>
          </p:nvPr>
        </p:nvSpPr>
        <p:spPr>
          <a:xfrm>
            <a:off x="3810000" y="6172200"/>
            <a:ext cx="1828800" cy="365125"/>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SzPts val="1200"/>
              <a:buNone/>
              <a:defRPr/>
            </a:lvl1pPr>
            <a:lvl2pPr indent="0" lvl="1" marL="0" algn="r">
              <a:lnSpc>
                <a:spcPct val="100000"/>
              </a:lnSpc>
              <a:spcBef>
                <a:spcPts val="0"/>
              </a:spcBef>
              <a:spcAft>
                <a:spcPts val="0"/>
              </a:spcAft>
              <a:buSzPts val="1200"/>
              <a:buNone/>
              <a:defRPr/>
            </a:lvl2pPr>
            <a:lvl3pPr indent="0" lvl="2" marL="0" algn="r">
              <a:lnSpc>
                <a:spcPct val="100000"/>
              </a:lnSpc>
              <a:spcBef>
                <a:spcPts val="0"/>
              </a:spcBef>
              <a:spcAft>
                <a:spcPts val="0"/>
              </a:spcAft>
              <a:buSzPts val="1200"/>
              <a:buNone/>
              <a:defRPr/>
            </a:lvl3pPr>
            <a:lvl4pPr indent="0" lvl="3" marL="0" algn="r">
              <a:lnSpc>
                <a:spcPct val="100000"/>
              </a:lnSpc>
              <a:spcBef>
                <a:spcPts val="0"/>
              </a:spcBef>
              <a:spcAft>
                <a:spcPts val="0"/>
              </a:spcAft>
              <a:buSzPts val="1200"/>
              <a:buNone/>
              <a:defRPr/>
            </a:lvl4pPr>
            <a:lvl5pPr indent="0" lvl="4" marL="0" algn="r">
              <a:lnSpc>
                <a:spcPct val="100000"/>
              </a:lnSpc>
              <a:spcBef>
                <a:spcPts val="0"/>
              </a:spcBef>
              <a:spcAft>
                <a:spcPts val="0"/>
              </a:spcAft>
              <a:buSzPts val="1200"/>
              <a:buNone/>
              <a:defRPr/>
            </a:lvl5pPr>
            <a:lvl6pPr indent="0" lvl="5" marL="0" algn="r">
              <a:lnSpc>
                <a:spcPct val="100000"/>
              </a:lnSpc>
              <a:spcBef>
                <a:spcPts val="0"/>
              </a:spcBef>
              <a:spcAft>
                <a:spcPts val="0"/>
              </a:spcAft>
              <a:buSzPts val="1200"/>
              <a:buNone/>
              <a:defRPr/>
            </a:lvl6pPr>
            <a:lvl7pPr indent="0" lvl="6" marL="0" algn="r">
              <a:lnSpc>
                <a:spcPct val="100000"/>
              </a:lnSpc>
              <a:spcBef>
                <a:spcPts val="0"/>
              </a:spcBef>
              <a:spcAft>
                <a:spcPts val="0"/>
              </a:spcAft>
              <a:buSzPts val="1200"/>
              <a:buNone/>
              <a:defRPr/>
            </a:lvl7pPr>
            <a:lvl8pPr indent="0" lvl="7" marL="0" algn="r">
              <a:lnSpc>
                <a:spcPct val="100000"/>
              </a:lnSpc>
              <a:spcBef>
                <a:spcPts val="0"/>
              </a:spcBef>
              <a:spcAft>
                <a:spcPts val="0"/>
              </a:spcAft>
              <a:buSzPts val="1200"/>
              <a:buNone/>
              <a:defRPr/>
            </a:lvl8pPr>
            <a:lvl9pPr indent="0" lvl="8" marL="0" algn="r">
              <a:lnSpc>
                <a:spcPct val="100000"/>
              </a:lnSpc>
              <a:spcBef>
                <a:spcPts val="0"/>
              </a:spcBef>
              <a:spcAft>
                <a:spcPts val="0"/>
              </a:spcAft>
              <a:buSzPts val="1200"/>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showMasterSp="0" type="picTx">
  <p:cSld name="PICTURE_WITH_CAPTION_TEXT">
    <p:spTree>
      <p:nvGrpSpPr>
        <p:cNvPr id="73" name="Shape 73"/>
        <p:cNvGrpSpPr/>
        <p:nvPr/>
      </p:nvGrpSpPr>
      <p:grpSpPr>
        <a:xfrm>
          <a:off x="0" y="0"/>
          <a:ext cx="0" cy="0"/>
          <a:chOff x="0" y="0"/>
          <a:chExt cx="0" cy="0"/>
        </a:xfrm>
      </p:grpSpPr>
      <p:sp>
        <p:nvSpPr>
          <p:cNvPr id="74" name="Google Shape;74;p23"/>
          <p:cNvSpPr/>
          <p:nvPr/>
        </p:nvSpPr>
        <p:spPr>
          <a:xfrm>
            <a:off x="0" y="3866920"/>
            <a:ext cx="9144000" cy="2991080"/>
          </a:xfrm>
          <a:prstGeom prst="rect">
            <a:avLst/>
          </a:prstGeom>
          <a:gradFill>
            <a:gsLst>
              <a:gs pos="0">
                <a:srgbClr val="FFFFFF">
                  <a:alpha val="91764"/>
                </a:srgbClr>
              </a:gs>
              <a:gs pos="37000">
                <a:srgbClr val="FFFFFF">
                  <a:alpha val="76862"/>
                </a:srgbClr>
              </a:gs>
              <a:gs pos="100000">
                <a:srgbClr val="B4DCFA">
                  <a:alpha val="80000"/>
                </a:srgbClr>
              </a:gs>
            </a:gsLst>
            <a:path path="circle">
              <a:fillToRect b="50%" l="50%" r="50%" t="50%"/>
            </a:path>
            <a:tileRect/>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75" name="Google Shape;75;p23"/>
          <p:cNvSpPr/>
          <p:nvPr/>
        </p:nvSpPr>
        <p:spPr>
          <a:xfrm>
            <a:off x="0" y="0"/>
            <a:ext cx="9144000" cy="3866920"/>
          </a:xfrm>
          <a:prstGeom prst="rect">
            <a:avLst/>
          </a:prstGeom>
          <a:gradFill>
            <a:gsLst>
              <a:gs pos="0">
                <a:srgbClr val="FFFFFF">
                  <a:alpha val="89803"/>
                </a:srgbClr>
              </a:gs>
              <a:gs pos="48000">
                <a:srgbClr val="FFFFFF">
                  <a:alpha val="62745"/>
                </a:srgbClr>
              </a:gs>
              <a:gs pos="100000">
                <a:srgbClr val="B4DCFA">
                  <a:alpha val="80000"/>
                </a:srgbClr>
              </a:gs>
            </a:gsLst>
            <a:path path="circle">
              <a:fillToRect b="50%" l="50%" r="50%" t="50%"/>
            </a:path>
            <a:tileRect/>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76" name="Google Shape;76;p23"/>
          <p:cNvSpPr/>
          <p:nvPr/>
        </p:nvSpPr>
        <p:spPr>
          <a:xfrm>
            <a:off x="0" y="2652311"/>
            <a:ext cx="9144000" cy="2286000"/>
          </a:xfrm>
          <a:prstGeom prst="rect">
            <a:avLst/>
          </a:prstGeom>
          <a:gradFill>
            <a:gsLst>
              <a:gs pos="0">
                <a:srgbClr val="FFFFFF">
                  <a:alpha val="0"/>
                </a:srgbClr>
              </a:gs>
              <a:gs pos="29000">
                <a:srgbClr val="FFFFFF">
                  <a:alpha val="29803"/>
                </a:srgbClr>
              </a:gs>
              <a:gs pos="45000">
                <a:srgbClr val="B4DCFA">
                  <a:alpha val="40000"/>
                </a:srgbClr>
              </a:gs>
              <a:gs pos="55000">
                <a:srgbClr val="FFFFFF">
                  <a:alpha val="25882"/>
                </a:srgbClr>
              </a:gs>
              <a:gs pos="65000">
                <a:srgbClr val="B4DCFA">
                  <a:alpha val="60000"/>
                </a:srgbClr>
              </a:gs>
              <a:gs pos="100000">
                <a:srgbClr val="FFFFFF">
                  <a:alpha val="0"/>
                </a:srgbClr>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77" name="Google Shape;77;p23"/>
          <p:cNvSpPr/>
          <p:nvPr/>
        </p:nvSpPr>
        <p:spPr>
          <a:xfrm>
            <a:off x="0" y="1600200"/>
            <a:ext cx="9144000" cy="5105400"/>
          </a:xfrm>
          <a:prstGeom prst="ellipse">
            <a:avLst/>
          </a:prstGeom>
          <a:gradFill>
            <a:gsLst>
              <a:gs pos="0">
                <a:schemeClr val="lt1"/>
              </a:gs>
              <a:gs pos="54000">
                <a:srgbClr val="FFFFFF">
                  <a:alpha val="0"/>
                </a:srgbClr>
              </a:gs>
              <a:gs pos="100000">
                <a:srgbClr val="FFFFFF">
                  <a:alpha val="0"/>
                </a:srgbClr>
              </a:gs>
            </a:gsLst>
            <a:path path="circle">
              <a:fillToRect b="50%" l="50%" r="50%" t="50%"/>
            </a:path>
            <a:tileRect/>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78" name="Google Shape;78;p23"/>
          <p:cNvSpPr/>
          <p:nvPr>
            <p:ph idx="2" type="pic"/>
          </p:nvPr>
        </p:nvSpPr>
        <p:spPr>
          <a:xfrm>
            <a:off x="4475175" y="1143000"/>
            <a:ext cx="4114800" cy="3127806"/>
          </a:xfrm>
          <a:prstGeom prst="roundRect">
            <a:avLst>
              <a:gd fmla="val 4230" name="adj"/>
            </a:avLst>
          </a:prstGeom>
          <a:solidFill>
            <a:srgbClr val="8BC9F7"/>
          </a:solidFill>
          <a:ln>
            <a:noFill/>
          </a:ln>
          <a:effectLst>
            <a:reflection blurRad="0" dir="0" dist="0" endA="300" endPos="28000" fadeDir="5400000" kx="0" rotWithShape="0" algn="bl" stA="23000" stPos="0" sy="-100000" ky="0"/>
          </a:effectLst>
        </p:spPr>
        <p:txBody>
          <a:bodyPr anchorCtr="0" anchor="t" bIns="45700" lIns="91425" spcFirstLastPara="1" rIns="91425" wrap="square" tIns="45700">
            <a:normAutofit/>
          </a:bodyPr>
          <a:lstStyle>
            <a:lvl1pPr lvl="0" marR="0" rtl="0" algn="ctr">
              <a:spcBef>
                <a:spcPts val="400"/>
              </a:spcBef>
              <a:spcAft>
                <a:spcPts val="0"/>
              </a:spcAft>
              <a:buClr>
                <a:srgbClr val="C3260C"/>
              </a:buClr>
              <a:buSzPts val="2600"/>
              <a:buFont typeface="Georgia"/>
              <a:buNone/>
              <a:defRPr b="0" i="0" sz="2000" u="none" cap="none" strike="noStrike">
                <a:solidFill>
                  <a:srgbClr val="3F3F3F"/>
                </a:solidFill>
                <a:latin typeface="Trebuchet MS"/>
                <a:ea typeface="Trebuchet MS"/>
                <a:cs typeface="Trebuchet MS"/>
                <a:sym typeface="Trebuchet MS"/>
              </a:defRPr>
            </a:lvl1pPr>
            <a:lvl2pPr lvl="1" marR="0" rtl="0" algn="l">
              <a:spcBef>
                <a:spcPts val="560"/>
              </a:spcBef>
              <a:spcAft>
                <a:spcPts val="0"/>
              </a:spcAft>
              <a:buClr>
                <a:srgbClr val="C3260C"/>
              </a:buClr>
              <a:buSzPts val="3640"/>
              <a:buFont typeface="Georgia"/>
              <a:buNone/>
              <a:defRPr b="0" i="0" sz="2800" u="none" cap="none" strike="noStrike">
                <a:solidFill>
                  <a:srgbClr val="3F3F3F"/>
                </a:solidFill>
                <a:latin typeface="Trebuchet MS"/>
                <a:ea typeface="Trebuchet MS"/>
                <a:cs typeface="Trebuchet MS"/>
                <a:sym typeface="Trebuchet MS"/>
              </a:defRPr>
            </a:lvl2pPr>
            <a:lvl3pPr lvl="2" marR="0" rtl="0" algn="l">
              <a:spcBef>
                <a:spcPts val="480"/>
              </a:spcBef>
              <a:spcAft>
                <a:spcPts val="0"/>
              </a:spcAft>
              <a:buClr>
                <a:srgbClr val="C3260C"/>
              </a:buClr>
              <a:buSzPts val="3120"/>
              <a:buFont typeface="Georgia"/>
              <a:buNone/>
              <a:defRPr b="0" i="0" sz="2400" u="none" cap="none" strike="noStrike">
                <a:solidFill>
                  <a:srgbClr val="3F3F3F"/>
                </a:solidFill>
                <a:latin typeface="Trebuchet MS"/>
                <a:ea typeface="Trebuchet MS"/>
                <a:cs typeface="Trebuchet MS"/>
                <a:sym typeface="Trebuchet MS"/>
              </a:defRPr>
            </a:lvl3pPr>
            <a:lvl4pPr lvl="3" marR="0" rtl="0" algn="l">
              <a:spcBef>
                <a:spcPts val="400"/>
              </a:spcBef>
              <a:spcAft>
                <a:spcPts val="0"/>
              </a:spcAft>
              <a:buClr>
                <a:srgbClr val="C3260C"/>
              </a:buClr>
              <a:buSzPts val="2600"/>
              <a:buFont typeface="Georgia"/>
              <a:buNone/>
              <a:defRPr b="0" i="0" sz="2000" u="none" cap="none" strike="noStrike">
                <a:solidFill>
                  <a:srgbClr val="3F3F3F"/>
                </a:solidFill>
                <a:latin typeface="Trebuchet MS"/>
                <a:ea typeface="Trebuchet MS"/>
                <a:cs typeface="Trebuchet MS"/>
                <a:sym typeface="Trebuchet MS"/>
              </a:defRPr>
            </a:lvl4pPr>
            <a:lvl5pPr lvl="4" marR="0" rtl="0" algn="l">
              <a:spcBef>
                <a:spcPts val="400"/>
              </a:spcBef>
              <a:spcAft>
                <a:spcPts val="0"/>
              </a:spcAft>
              <a:buClr>
                <a:srgbClr val="C3260C"/>
              </a:buClr>
              <a:buSzPts val="2600"/>
              <a:buFont typeface="Georgia"/>
              <a:buNone/>
              <a:defRPr b="0" i="0" sz="2000" u="none" cap="none" strike="noStrike">
                <a:solidFill>
                  <a:srgbClr val="3F3F3F"/>
                </a:solidFill>
                <a:latin typeface="Trebuchet MS"/>
                <a:ea typeface="Trebuchet MS"/>
                <a:cs typeface="Trebuchet MS"/>
                <a:sym typeface="Trebuchet MS"/>
              </a:defRPr>
            </a:lvl5pPr>
            <a:lvl6pPr lvl="5" marR="0" rtl="0" algn="l">
              <a:spcBef>
                <a:spcPts val="400"/>
              </a:spcBef>
              <a:spcAft>
                <a:spcPts val="0"/>
              </a:spcAft>
              <a:buClr>
                <a:srgbClr val="C3260C"/>
              </a:buClr>
              <a:buSzPts val="2600"/>
              <a:buFont typeface="Georgia"/>
              <a:buNone/>
              <a:defRPr b="0" i="0" sz="2000" u="none" cap="none" strike="noStrike">
                <a:solidFill>
                  <a:srgbClr val="3F3F3F"/>
                </a:solidFill>
                <a:latin typeface="Trebuchet MS"/>
                <a:ea typeface="Trebuchet MS"/>
                <a:cs typeface="Trebuchet MS"/>
                <a:sym typeface="Trebuchet MS"/>
              </a:defRPr>
            </a:lvl6pPr>
            <a:lvl7pPr lvl="6" marR="0" rtl="0" algn="l">
              <a:spcBef>
                <a:spcPts val="400"/>
              </a:spcBef>
              <a:spcAft>
                <a:spcPts val="0"/>
              </a:spcAft>
              <a:buClr>
                <a:srgbClr val="C3260C"/>
              </a:buClr>
              <a:buSzPts val="2600"/>
              <a:buFont typeface="Georgia"/>
              <a:buNone/>
              <a:defRPr b="0" i="0" sz="2000" u="none" cap="none" strike="noStrike">
                <a:solidFill>
                  <a:srgbClr val="3F3F3F"/>
                </a:solidFill>
                <a:latin typeface="Trebuchet MS"/>
                <a:ea typeface="Trebuchet MS"/>
                <a:cs typeface="Trebuchet MS"/>
                <a:sym typeface="Trebuchet MS"/>
              </a:defRPr>
            </a:lvl7pPr>
            <a:lvl8pPr lvl="7" marR="0" rtl="0" algn="l">
              <a:spcBef>
                <a:spcPts val="400"/>
              </a:spcBef>
              <a:spcAft>
                <a:spcPts val="0"/>
              </a:spcAft>
              <a:buClr>
                <a:srgbClr val="C3260C"/>
              </a:buClr>
              <a:buSzPts val="2600"/>
              <a:buFont typeface="Georgia"/>
              <a:buNone/>
              <a:defRPr b="0" i="0" sz="2000" u="none" cap="none" strike="noStrike">
                <a:solidFill>
                  <a:srgbClr val="3F3F3F"/>
                </a:solidFill>
                <a:latin typeface="Trebuchet MS"/>
                <a:ea typeface="Trebuchet MS"/>
                <a:cs typeface="Trebuchet MS"/>
                <a:sym typeface="Trebuchet MS"/>
              </a:defRPr>
            </a:lvl8pPr>
            <a:lvl9pPr lvl="8" marR="0" rtl="0" algn="l">
              <a:spcBef>
                <a:spcPts val="400"/>
              </a:spcBef>
              <a:spcAft>
                <a:spcPts val="300"/>
              </a:spcAft>
              <a:buClr>
                <a:srgbClr val="C3260C"/>
              </a:buClr>
              <a:buSzPts val="2600"/>
              <a:buFont typeface="Georgia"/>
              <a:buNone/>
              <a:defRPr b="0" i="0" sz="2000" u="none" cap="none" strike="noStrike">
                <a:solidFill>
                  <a:srgbClr val="3F3F3F"/>
                </a:solidFill>
                <a:latin typeface="Trebuchet MS"/>
                <a:ea typeface="Trebuchet MS"/>
                <a:cs typeface="Trebuchet MS"/>
                <a:sym typeface="Trebuchet MS"/>
              </a:defRPr>
            </a:lvl9pPr>
          </a:lstStyle>
          <a:p/>
        </p:txBody>
      </p:sp>
      <p:sp>
        <p:nvSpPr>
          <p:cNvPr id="79" name="Google Shape;79;p23"/>
          <p:cNvSpPr txBox="1"/>
          <p:nvPr>
            <p:ph idx="1" type="body"/>
          </p:nvPr>
        </p:nvSpPr>
        <p:spPr>
          <a:xfrm>
            <a:off x="877887" y="1010486"/>
            <a:ext cx="3694114" cy="2163020"/>
          </a:xfrm>
          <a:prstGeom prst="rect">
            <a:avLst/>
          </a:prstGeom>
          <a:noFill/>
          <a:ln>
            <a:noFill/>
          </a:ln>
        </p:spPr>
        <p:txBody>
          <a:bodyPr anchorCtr="0" anchor="b" bIns="45700" lIns="91425" spcFirstLastPara="1" rIns="91425" wrap="square" tIns="45700">
            <a:normAutofit/>
          </a:bodyPr>
          <a:lstStyle>
            <a:lvl1pPr indent="-360680" lvl="0" marL="457200" algn="l">
              <a:spcBef>
                <a:spcPts val="320"/>
              </a:spcBef>
              <a:spcAft>
                <a:spcPts val="0"/>
              </a:spcAft>
              <a:buSzPts val="2080"/>
              <a:buFont typeface="Georgia"/>
              <a:buChar char="*"/>
              <a:defRPr sz="1600"/>
            </a:lvl1pPr>
            <a:lvl2pPr indent="-228600" lvl="1" marL="914400" algn="l">
              <a:spcBef>
                <a:spcPts val="300"/>
              </a:spcBef>
              <a:spcAft>
                <a:spcPts val="0"/>
              </a:spcAft>
              <a:buSzPts val="1560"/>
              <a:buNone/>
              <a:defRPr sz="1200"/>
            </a:lvl2pPr>
            <a:lvl3pPr indent="-228600" lvl="2" marL="1371600" algn="l">
              <a:spcBef>
                <a:spcPts val="300"/>
              </a:spcBef>
              <a:spcAft>
                <a:spcPts val="0"/>
              </a:spcAft>
              <a:buSzPts val="1300"/>
              <a:buNone/>
              <a:defRPr sz="1000"/>
            </a:lvl3pPr>
            <a:lvl4pPr indent="-228600" lvl="3" marL="1828800" algn="l">
              <a:spcBef>
                <a:spcPts val="300"/>
              </a:spcBef>
              <a:spcAft>
                <a:spcPts val="0"/>
              </a:spcAft>
              <a:buSzPts val="1170"/>
              <a:buNone/>
              <a:defRPr sz="900"/>
            </a:lvl4pPr>
            <a:lvl5pPr indent="-228600" lvl="4" marL="2286000" algn="l">
              <a:spcBef>
                <a:spcPts val="300"/>
              </a:spcBef>
              <a:spcAft>
                <a:spcPts val="0"/>
              </a:spcAft>
              <a:buSzPts val="1170"/>
              <a:buNone/>
              <a:defRPr sz="900"/>
            </a:lvl5pPr>
            <a:lvl6pPr indent="-228600" lvl="5" marL="2743200" algn="l">
              <a:spcBef>
                <a:spcPts val="300"/>
              </a:spcBef>
              <a:spcAft>
                <a:spcPts val="0"/>
              </a:spcAft>
              <a:buSzPts val="1170"/>
              <a:buNone/>
              <a:defRPr sz="900"/>
            </a:lvl6pPr>
            <a:lvl7pPr indent="-228600" lvl="6" marL="3200400" algn="l">
              <a:spcBef>
                <a:spcPts val="300"/>
              </a:spcBef>
              <a:spcAft>
                <a:spcPts val="0"/>
              </a:spcAft>
              <a:buSzPts val="1170"/>
              <a:buNone/>
              <a:defRPr sz="900"/>
            </a:lvl7pPr>
            <a:lvl8pPr indent="-228600" lvl="7" marL="3657600" algn="l">
              <a:spcBef>
                <a:spcPts val="300"/>
              </a:spcBef>
              <a:spcAft>
                <a:spcPts val="0"/>
              </a:spcAft>
              <a:buSzPts val="1170"/>
              <a:buNone/>
              <a:defRPr sz="900"/>
            </a:lvl8pPr>
            <a:lvl9pPr indent="-228600" lvl="8" marL="4114800" algn="l">
              <a:spcBef>
                <a:spcPts val="300"/>
              </a:spcBef>
              <a:spcAft>
                <a:spcPts val="300"/>
              </a:spcAft>
              <a:buSzPts val="1170"/>
              <a:buNone/>
              <a:defRPr sz="900"/>
            </a:lvl9pPr>
          </a:lstStyle>
          <a:p/>
        </p:txBody>
      </p:sp>
      <p:sp>
        <p:nvSpPr>
          <p:cNvPr id="80" name="Google Shape;80;p23"/>
          <p:cNvSpPr txBox="1"/>
          <p:nvPr>
            <p:ph idx="10" type="dt"/>
          </p:nvPr>
        </p:nvSpPr>
        <p:spPr>
          <a:xfrm>
            <a:off x="6172200" y="6172200"/>
            <a:ext cx="2514600"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1" name="Google Shape;81;p23"/>
          <p:cNvSpPr txBox="1"/>
          <p:nvPr>
            <p:ph idx="11" type="ftr"/>
          </p:nvPr>
        </p:nvSpPr>
        <p:spPr>
          <a:xfrm>
            <a:off x="457199" y="6172200"/>
            <a:ext cx="3352801"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2" name="Google Shape;82;p23"/>
          <p:cNvSpPr txBox="1"/>
          <p:nvPr>
            <p:ph idx="12" type="sldNum"/>
          </p:nvPr>
        </p:nvSpPr>
        <p:spPr>
          <a:xfrm>
            <a:off x="3810000" y="6172200"/>
            <a:ext cx="1828800" cy="365125"/>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SzPts val="1200"/>
              <a:buNone/>
              <a:defRPr/>
            </a:lvl1pPr>
            <a:lvl2pPr indent="0" lvl="1" marL="0" algn="r">
              <a:lnSpc>
                <a:spcPct val="100000"/>
              </a:lnSpc>
              <a:spcBef>
                <a:spcPts val="0"/>
              </a:spcBef>
              <a:spcAft>
                <a:spcPts val="0"/>
              </a:spcAft>
              <a:buSzPts val="1200"/>
              <a:buNone/>
              <a:defRPr/>
            </a:lvl2pPr>
            <a:lvl3pPr indent="0" lvl="2" marL="0" algn="r">
              <a:lnSpc>
                <a:spcPct val="100000"/>
              </a:lnSpc>
              <a:spcBef>
                <a:spcPts val="0"/>
              </a:spcBef>
              <a:spcAft>
                <a:spcPts val="0"/>
              </a:spcAft>
              <a:buSzPts val="1200"/>
              <a:buNone/>
              <a:defRPr/>
            </a:lvl3pPr>
            <a:lvl4pPr indent="0" lvl="3" marL="0" algn="r">
              <a:lnSpc>
                <a:spcPct val="100000"/>
              </a:lnSpc>
              <a:spcBef>
                <a:spcPts val="0"/>
              </a:spcBef>
              <a:spcAft>
                <a:spcPts val="0"/>
              </a:spcAft>
              <a:buSzPts val="1200"/>
              <a:buNone/>
              <a:defRPr/>
            </a:lvl4pPr>
            <a:lvl5pPr indent="0" lvl="4" marL="0" algn="r">
              <a:lnSpc>
                <a:spcPct val="100000"/>
              </a:lnSpc>
              <a:spcBef>
                <a:spcPts val="0"/>
              </a:spcBef>
              <a:spcAft>
                <a:spcPts val="0"/>
              </a:spcAft>
              <a:buSzPts val="1200"/>
              <a:buNone/>
              <a:defRPr/>
            </a:lvl5pPr>
            <a:lvl6pPr indent="0" lvl="5" marL="0" algn="r">
              <a:lnSpc>
                <a:spcPct val="100000"/>
              </a:lnSpc>
              <a:spcBef>
                <a:spcPts val="0"/>
              </a:spcBef>
              <a:spcAft>
                <a:spcPts val="0"/>
              </a:spcAft>
              <a:buSzPts val="1200"/>
              <a:buNone/>
              <a:defRPr/>
            </a:lvl6pPr>
            <a:lvl7pPr indent="0" lvl="6" marL="0" algn="r">
              <a:lnSpc>
                <a:spcPct val="100000"/>
              </a:lnSpc>
              <a:spcBef>
                <a:spcPts val="0"/>
              </a:spcBef>
              <a:spcAft>
                <a:spcPts val="0"/>
              </a:spcAft>
              <a:buSzPts val="1200"/>
              <a:buNone/>
              <a:defRPr/>
            </a:lvl7pPr>
            <a:lvl8pPr indent="0" lvl="7" marL="0" algn="r">
              <a:lnSpc>
                <a:spcPct val="100000"/>
              </a:lnSpc>
              <a:spcBef>
                <a:spcPts val="0"/>
              </a:spcBef>
              <a:spcAft>
                <a:spcPts val="0"/>
              </a:spcAft>
              <a:buSzPts val="1200"/>
              <a:buNone/>
              <a:defRPr/>
            </a:lvl8pPr>
            <a:lvl9pPr indent="0" lvl="8" marL="0" algn="r">
              <a:lnSpc>
                <a:spcPct val="100000"/>
              </a:lnSpc>
              <a:spcBef>
                <a:spcPts val="0"/>
              </a:spcBef>
              <a:spcAft>
                <a:spcPts val="0"/>
              </a:spcAft>
              <a:buSzPts val="1200"/>
              <a:buNone/>
              <a:defRPr/>
            </a:lvl9pPr>
          </a:lstStyle>
          <a:p>
            <a:pPr indent="0" lvl="0" marL="0" rtl="0" algn="r">
              <a:spcBef>
                <a:spcPts val="0"/>
              </a:spcBef>
              <a:spcAft>
                <a:spcPts val="0"/>
              </a:spcAft>
              <a:buNone/>
            </a:pPr>
            <a:fld id="{00000000-1234-1234-1234-123412341234}" type="slidenum">
              <a:rPr lang="en-US"/>
              <a:t>‹#›</a:t>
            </a:fld>
            <a:endParaRPr/>
          </a:p>
        </p:txBody>
      </p:sp>
      <p:sp>
        <p:nvSpPr>
          <p:cNvPr id="83" name="Google Shape;83;p23"/>
          <p:cNvSpPr txBox="1"/>
          <p:nvPr>
            <p:ph type="title"/>
          </p:nvPr>
        </p:nvSpPr>
        <p:spPr>
          <a:xfrm>
            <a:off x="727268" y="4464421"/>
            <a:ext cx="6383538" cy="114300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5888"/>
              <a:buChar char="*"/>
              <a:defRPr b="1" sz="46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99D4FE"/>
            </a:gs>
            <a:gs pos="60000">
              <a:srgbClr val="FFFFFF"/>
            </a:gs>
            <a:gs pos="100000">
              <a:srgbClr val="54BDFF"/>
            </a:gs>
          </a:gsLst>
          <a:path path="circle">
            <a:fillToRect b="50%" l="50%" r="50%" t="50%"/>
          </a:path>
          <a:tileRect/>
        </a:gradFill>
      </p:bgPr>
    </p:bg>
    <p:spTree>
      <p:nvGrpSpPr>
        <p:cNvPr id="5" name="Shape 5"/>
        <p:cNvGrpSpPr/>
        <p:nvPr/>
      </p:nvGrpSpPr>
      <p:grpSpPr>
        <a:xfrm>
          <a:off x="0" y="0"/>
          <a:ext cx="0" cy="0"/>
          <a:chOff x="0" y="0"/>
          <a:chExt cx="0" cy="0"/>
        </a:xfrm>
      </p:grpSpPr>
      <p:sp>
        <p:nvSpPr>
          <p:cNvPr id="6" name="Google Shape;6;p14"/>
          <p:cNvSpPr/>
          <p:nvPr/>
        </p:nvSpPr>
        <p:spPr>
          <a:xfrm>
            <a:off x="0" y="5105400"/>
            <a:ext cx="9144000" cy="1752600"/>
          </a:xfrm>
          <a:prstGeom prst="rect">
            <a:avLst/>
          </a:prstGeom>
          <a:gradFill>
            <a:gsLst>
              <a:gs pos="0">
                <a:srgbClr val="FFFFFF">
                  <a:alpha val="90980"/>
                </a:srgbClr>
              </a:gs>
              <a:gs pos="37000">
                <a:srgbClr val="FFFFFF">
                  <a:alpha val="75686"/>
                </a:srgbClr>
              </a:gs>
              <a:gs pos="100000">
                <a:srgbClr val="B4DCFA">
                  <a:alpha val="78823"/>
                </a:srgbClr>
              </a:gs>
            </a:gsLst>
            <a:path path="circle">
              <a:fillToRect b="50%" l="50%" r="50%" t="50%"/>
            </a:path>
            <a:tileRect/>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7" name="Google Shape;7;p14"/>
          <p:cNvSpPr/>
          <p:nvPr/>
        </p:nvSpPr>
        <p:spPr>
          <a:xfrm>
            <a:off x="0" y="0"/>
            <a:ext cx="9144000" cy="5105400"/>
          </a:xfrm>
          <a:prstGeom prst="rect">
            <a:avLst/>
          </a:prstGeom>
          <a:gradFill>
            <a:gsLst>
              <a:gs pos="0">
                <a:srgbClr val="FFFFFF">
                  <a:alpha val="88627"/>
                </a:srgbClr>
              </a:gs>
              <a:gs pos="48000">
                <a:srgbClr val="FFFFFF">
                  <a:alpha val="61960"/>
                </a:srgbClr>
              </a:gs>
              <a:gs pos="100000">
                <a:srgbClr val="B4DCFA">
                  <a:alpha val="78823"/>
                </a:srgbClr>
              </a:gs>
            </a:gsLst>
            <a:path path="circle">
              <a:fillToRect b="50%" l="50%" r="50%" t="50%"/>
            </a:path>
            <a:tileRect/>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8" name="Google Shape;8;p14"/>
          <p:cNvSpPr/>
          <p:nvPr/>
        </p:nvSpPr>
        <p:spPr>
          <a:xfrm>
            <a:off x="0" y="3768304"/>
            <a:ext cx="9144000" cy="2286000"/>
          </a:xfrm>
          <a:prstGeom prst="rect">
            <a:avLst/>
          </a:prstGeom>
          <a:gradFill>
            <a:gsLst>
              <a:gs pos="0">
                <a:srgbClr val="FFFFFF">
                  <a:alpha val="0"/>
                </a:srgbClr>
              </a:gs>
              <a:gs pos="29000">
                <a:srgbClr val="FFFFFF">
                  <a:alpha val="29803"/>
                </a:srgbClr>
              </a:gs>
              <a:gs pos="45000">
                <a:srgbClr val="B4DCFA">
                  <a:alpha val="40000"/>
                </a:srgbClr>
              </a:gs>
              <a:gs pos="55000">
                <a:srgbClr val="FFFFFF">
                  <a:alpha val="25882"/>
                </a:srgbClr>
              </a:gs>
              <a:gs pos="65000">
                <a:srgbClr val="B4DCFA">
                  <a:alpha val="60000"/>
                </a:srgbClr>
              </a:gs>
              <a:gs pos="100000">
                <a:srgbClr val="FFFFFF">
                  <a:alpha val="0"/>
                </a:srgbClr>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9" name="Google Shape;9;p14"/>
          <p:cNvSpPr/>
          <p:nvPr/>
        </p:nvSpPr>
        <p:spPr>
          <a:xfrm>
            <a:off x="0" y="1600200"/>
            <a:ext cx="9144000" cy="5105400"/>
          </a:xfrm>
          <a:prstGeom prst="ellipse">
            <a:avLst/>
          </a:prstGeom>
          <a:gradFill>
            <a:gsLst>
              <a:gs pos="0">
                <a:schemeClr val="lt1"/>
              </a:gs>
              <a:gs pos="56000">
                <a:srgbClr val="FFFFFF">
                  <a:alpha val="0"/>
                </a:srgbClr>
              </a:gs>
              <a:gs pos="100000">
                <a:srgbClr val="FFFFFF">
                  <a:alpha val="0"/>
                </a:srgbClr>
              </a:gs>
            </a:gsLst>
            <a:path path="circle">
              <a:fillToRect b="50%" l="50%" r="50%" t="50%"/>
            </a:path>
            <a:tileRect/>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10" name="Google Shape;10;p14"/>
          <p:cNvSpPr txBox="1"/>
          <p:nvPr>
            <p:ph type="title"/>
          </p:nvPr>
        </p:nvSpPr>
        <p:spPr>
          <a:xfrm>
            <a:off x="1793289" y="4372168"/>
            <a:ext cx="6512511" cy="1143000"/>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Clr>
                <a:srgbClr val="C3260C"/>
              </a:buClr>
              <a:buSzPts val="5888"/>
              <a:buFont typeface="Georgia"/>
              <a:buChar char="*"/>
              <a:defRPr b="1" i="0" sz="4600" u="none" cap="none" strike="noStrike">
                <a:solidFill>
                  <a:schemeClr val="dk1"/>
                </a:solidFill>
                <a:latin typeface="Trebuchet MS"/>
                <a:ea typeface="Trebuchet MS"/>
                <a:cs typeface="Trebuchet MS"/>
                <a:sym typeface="Trebuchet MS"/>
              </a:defRPr>
            </a:lvl1pPr>
            <a:lvl2pPr lvl="1" marR="0" rtl="0" algn="l">
              <a:spcBef>
                <a:spcPts val="0"/>
              </a:spcBef>
              <a:spcAft>
                <a:spcPts val="0"/>
              </a:spcAft>
              <a:buSzPts val="1400"/>
              <a:buNone/>
              <a:defRPr b="0" i="0" sz="1800" u="none" cap="none" strike="noStrike">
                <a:solidFill>
                  <a:schemeClr val="dk2"/>
                </a:solidFill>
              </a:defRPr>
            </a:lvl2pPr>
            <a:lvl3pPr lvl="2" marR="0" rtl="0" algn="l">
              <a:spcBef>
                <a:spcPts val="0"/>
              </a:spcBef>
              <a:spcAft>
                <a:spcPts val="0"/>
              </a:spcAft>
              <a:buSzPts val="1400"/>
              <a:buNone/>
              <a:defRPr b="0" i="0" sz="1800" u="none" cap="none" strike="noStrike">
                <a:solidFill>
                  <a:schemeClr val="dk2"/>
                </a:solidFill>
              </a:defRPr>
            </a:lvl3pPr>
            <a:lvl4pPr lvl="3" marR="0" rtl="0" algn="l">
              <a:spcBef>
                <a:spcPts val="0"/>
              </a:spcBef>
              <a:spcAft>
                <a:spcPts val="0"/>
              </a:spcAft>
              <a:buSzPts val="1400"/>
              <a:buNone/>
              <a:defRPr b="0" i="0" sz="1800" u="none" cap="none" strike="noStrike">
                <a:solidFill>
                  <a:schemeClr val="dk2"/>
                </a:solidFill>
              </a:defRPr>
            </a:lvl4pPr>
            <a:lvl5pPr lvl="4" marR="0" rtl="0" algn="l">
              <a:spcBef>
                <a:spcPts val="0"/>
              </a:spcBef>
              <a:spcAft>
                <a:spcPts val="0"/>
              </a:spcAft>
              <a:buSzPts val="1400"/>
              <a:buNone/>
              <a:defRPr b="0" i="0" sz="1800" u="none" cap="none" strike="noStrike">
                <a:solidFill>
                  <a:schemeClr val="dk2"/>
                </a:solidFill>
              </a:defRPr>
            </a:lvl5pPr>
            <a:lvl6pPr lvl="5" marR="0" rtl="0" algn="l">
              <a:spcBef>
                <a:spcPts val="0"/>
              </a:spcBef>
              <a:spcAft>
                <a:spcPts val="0"/>
              </a:spcAft>
              <a:buSzPts val="1400"/>
              <a:buNone/>
              <a:defRPr b="0" i="0" sz="1800" u="none" cap="none" strike="noStrike">
                <a:solidFill>
                  <a:schemeClr val="dk2"/>
                </a:solidFill>
              </a:defRPr>
            </a:lvl6pPr>
            <a:lvl7pPr lvl="6" marR="0" rtl="0" algn="l">
              <a:spcBef>
                <a:spcPts val="0"/>
              </a:spcBef>
              <a:spcAft>
                <a:spcPts val="0"/>
              </a:spcAft>
              <a:buSzPts val="1400"/>
              <a:buNone/>
              <a:defRPr b="0" i="0" sz="1800" u="none" cap="none" strike="noStrike">
                <a:solidFill>
                  <a:schemeClr val="dk2"/>
                </a:solidFill>
              </a:defRPr>
            </a:lvl7pPr>
            <a:lvl8pPr lvl="7" marR="0" rtl="0" algn="l">
              <a:spcBef>
                <a:spcPts val="0"/>
              </a:spcBef>
              <a:spcAft>
                <a:spcPts val="0"/>
              </a:spcAft>
              <a:buSzPts val="1400"/>
              <a:buNone/>
              <a:defRPr b="0" i="0" sz="1800" u="none" cap="none" strike="noStrike">
                <a:solidFill>
                  <a:schemeClr val="dk2"/>
                </a:solidFill>
              </a:defRPr>
            </a:lvl8pPr>
            <a:lvl9pPr lvl="8" marR="0" rtl="0" algn="l">
              <a:spcBef>
                <a:spcPts val="0"/>
              </a:spcBef>
              <a:spcAft>
                <a:spcPts val="0"/>
              </a:spcAft>
              <a:buSzPts val="1400"/>
              <a:buNone/>
              <a:defRPr b="0" i="0" sz="1800" u="none" cap="none" strike="noStrike">
                <a:solidFill>
                  <a:schemeClr val="dk2"/>
                </a:solidFill>
              </a:defRPr>
            </a:lvl9pPr>
          </a:lstStyle>
          <a:p/>
        </p:txBody>
      </p:sp>
      <p:sp>
        <p:nvSpPr>
          <p:cNvPr id="11" name="Google Shape;11;p14"/>
          <p:cNvSpPr txBox="1"/>
          <p:nvPr>
            <p:ph idx="1" type="body"/>
          </p:nvPr>
        </p:nvSpPr>
        <p:spPr>
          <a:xfrm>
            <a:off x="1143000" y="732260"/>
            <a:ext cx="6400800" cy="3474720"/>
          </a:xfrm>
          <a:prstGeom prst="rect">
            <a:avLst/>
          </a:prstGeom>
          <a:noFill/>
          <a:ln>
            <a:noFill/>
          </a:ln>
        </p:spPr>
        <p:txBody>
          <a:bodyPr anchorCtr="0" anchor="t" bIns="45700" lIns="91425" spcFirstLastPara="1" rIns="91425" wrap="square" tIns="45700">
            <a:normAutofit/>
          </a:bodyPr>
          <a:lstStyle>
            <a:lvl1pPr indent="-410210" lvl="0" marL="457200" marR="0" rtl="0" algn="l">
              <a:spcBef>
                <a:spcPts val="440"/>
              </a:spcBef>
              <a:spcAft>
                <a:spcPts val="0"/>
              </a:spcAft>
              <a:buClr>
                <a:srgbClr val="C3260C"/>
              </a:buClr>
              <a:buSzPts val="2860"/>
              <a:buFont typeface="Georgia"/>
              <a:buChar char="*"/>
              <a:defRPr b="0" i="0" sz="2200" u="none" cap="none" strike="noStrike">
                <a:solidFill>
                  <a:srgbClr val="3F3F3F"/>
                </a:solidFill>
                <a:latin typeface="Trebuchet MS"/>
                <a:ea typeface="Trebuchet MS"/>
                <a:cs typeface="Trebuchet MS"/>
                <a:sym typeface="Trebuchet MS"/>
              </a:defRPr>
            </a:lvl1pPr>
            <a:lvl2pPr indent="-393700" lvl="1" marL="914400" marR="0" rtl="0" algn="l">
              <a:spcBef>
                <a:spcPts val="400"/>
              </a:spcBef>
              <a:spcAft>
                <a:spcPts val="0"/>
              </a:spcAft>
              <a:buClr>
                <a:srgbClr val="C3260C"/>
              </a:buClr>
              <a:buSzPts val="2600"/>
              <a:buFont typeface="Georgia"/>
              <a:buChar char="*"/>
              <a:defRPr b="0" i="0" sz="2000" u="none" cap="none" strike="noStrike">
                <a:solidFill>
                  <a:srgbClr val="3F3F3F"/>
                </a:solidFill>
                <a:latin typeface="Trebuchet MS"/>
                <a:ea typeface="Trebuchet MS"/>
                <a:cs typeface="Trebuchet MS"/>
                <a:sym typeface="Trebuchet MS"/>
              </a:defRPr>
            </a:lvl2pPr>
            <a:lvl3pPr indent="-377189" lvl="2" marL="1371600" marR="0" rtl="0" algn="l">
              <a:spcBef>
                <a:spcPts val="360"/>
              </a:spcBef>
              <a:spcAft>
                <a:spcPts val="0"/>
              </a:spcAft>
              <a:buClr>
                <a:srgbClr val="C3260C"/>
              </a:buClr>
              <a:buSzPts val="2340"/>
              <a:buFont typeface="Georgia"/>
              <a:buChar char="*"/>
              <a:defRPr b="0" i="0" sz="1800" u="none" cap="none" strike="noStrike">
                <a:solidFill>
                  <a:srgbClr val="3F3F3F"/>
                </a:solidFill>
                <a:latin typeface="Trebuchet MS"/>
                <a:ea typeface="Trebuchet MS"/>
                <a:cs typeface="Trebuchet MS"/>
                <a:sym typeface="Trebuchet MS"/>
              </a:defRPr>
            </a:lvl3pPr>
            <a:lvl4pPr indent="-360680" lvl="3" marL="1828800" marR="0" rtl="0" algn="l">
              <a:spcBef>
                <a:spcPts val="320"/>
              </a:spcBef>
              <a:spcAft>
                <a:spcPts val="0"/>
              </a:spcAft>
              <a:buClr>
                <a:srgbClr val="C3260C"/>
              </a:buClr>
              <a:buSzPts val="2080"/>
              <a:buFont typeface="Georgia"/>
              <a:buChar char="*"/>
              <a:defRPr b="0" i="0" sz="1600" u="none" cap="none" strike="noStrike">
                <a:solidFill>
                  <a:srgbClr val="3F3F3F"/>
                </a:solidFill>
                <a:latin typeface="Trebuchet MS"/>
                <a:ea typeface="Trebuchet MS"/>
                <a:cs typeface="Trebuchet MS"/>
                <a:sym typeface="Trebuchet MS"/>
              </a:defRPr>
            </a:lvl4pPr>
            <a:lvl5pPr indent="-344170" lvl="4" marL="2286000" marR="0" rtl="0" algn="l">
              <a:spcBef>
                <a:spcPts val="300"/>
              </a:spcBef>
              <a:spcAft>
                <a:spcPts val="0"/>
              </a:spcAft>
              <a:buClr>
                <a:srgbClr val="C3260C"/>
              </a:buClr>
              <a:buSzPts val="1820"/>
              <a:buFont typeface="Georgia"/>
              <a:buChar char="*"/>
              <a:defRPr b="0" i="0" sz="1400" u="none" cap="none" strike="noStrike">
                <a:solidFill>
                  <a:srgbClr val="3F3F3F"/>
                </a:solidFill>
                <a:latin typeface="Trebuchet MS"/>
                <a:ea typeface="Trebuchet MS"/>
                <a:cs typeface="Trebuchet MS"/>
                <a:sym typeface="Trebuchet MS"/>
              </a:defRPr>
            </a:lvl5pPr>
            <a:lvl6pPr indent="-344170" lvl="5" marL="2743200" marR="0" rtl="0" algn="l">
              <a:spcBef>
                <a:spcPts val="300"/>
              </a:spcBef>
              <a:spcAft>
                <a:spcPts val="0"/>
              </a:spcAft>
              <a:buClr>
                <a:srgbClr val="C3260C"/>
              </a:buClr>
              <a:buSzPts val="1820"/>
              <a:buFont typeface="Georgia"/>
              <a:buChar char="*"/>
              <a:defRPr b="0" i="0" sz="1400" u="none" cap="none" strike="noStrike">
                <a:solidFill>
                  <a:srgbClr val="3F3F3F"/>
                </a:solidFill>
                <a:latin typeface="Trebuchet MS"/>
                <a:ea typeface="Trebuchet MS"/>
                <a:cs typeface="Trebuchet MS"/>
                <a:sym typeface="Trebuchet MS"/>
              </a:defRPr>
            </a:lvl6pPr>
            <a:lvl7pPr indent="-344170" lvl="6" marL="3200400" marR="0" rtl="0" algn="l">
              <a:spcBef>
                <a:spcPts val="300"/>
              </a:spcBef>
              <a:spcAft>
                <a:spcPts val="0"/>
              </a:spcAft>
              <a:buClr>
                <a:srgbClr val="C3260C"/>
              </a:buClr>
              <a:buSzPts val="1820"/>
              <a:buFont typeface="Georgia"/>
              <a:buChar char="*"/>
              <a:defRPr b="0" i="0" sz="1400" u="none" cap="none" strike="noStrike">
                <a:solidFill>
                  <a:srgbClr val="3F3F3F"/>
                </a:solidFill>
                <a:latin typeface="Trebuchet MS"/>
                <a:ea typeface="Trebuchet MS"/>
                <a:cs typeface="Trebuchet MS"/>
                <a:sym typeface="Trebuchet MS"/>
              </a:defRPr>
            </a:lvl7pPr>
            <a:lvl8pPr indent="-344170" lvl="7" marL="3657600" marR="0" rtl="0" algn="l">
              <a:spcBef>
                <a:spcPts val="300"/>
              </a:spcBef>
              <a:spcAft>
                <a:spcPts val="0"/>
              </a:spcAft>
              <a:buClr>
                <a:srgbClr val="C3260C"/>
              </a:buClr>
              <a:buSzPts val="1820"/>
              <a:buFont typeface="Georgia"/>
              <a:buChar char="*"/>
              <a:defRPr b="0" i="0" sz="1400" u="none" cap="none" strike="noStrike">
                <a:solidFill>
                  <a:srgbClr val="3F3F3F"/>
                </a:solidFill>
                <a:latin typeface="Trebuchet MS"/>
                <a:ea typeface="Trebuchet MS"/>
                <a:cs typeface="Trebuchet MS"/>
                <a:sym typeface="Trebuchet MS"/>
              </a:defRPr>
            </a:lvl8pPr>
            <a:lvl9pPr indent="-344170" lvl="8" marL="4114800" marR="0" rtl="0" algn="l">
              <a:spcBef>
                <a:spcPts val="300"/>
              </a:spcBef>
              <a:spcAft>
                <a:spcPts val="300"/>
              </a:spcAft>
              <a:buClr>
                <a:srgbClr val="C3260C"/>
              </a:buClr>
              <a:buSzPts val="1820"/>
              <a:buFont typeface="Georgia"/>
              <a:buChar char="*"/>
              <a:defRPr b="0" i="0" sz="1400" u="none" cap="none" strike="noStrike">
                <a:solidFill>
                  <a:srgbClr val="3F3F3F"/>
                </a:solidFill>
                <a:latin typeface="Trebuchet MS"/>
                <a:ea typeface="Trebuchet MS"/>
                <a:cs typeface="Trebuchet MS"/>
                <a:sym typeface="Trebuchet MS"/>
              </a:defRPr>
            </a:lvl9pPr>
          </a:lstStyle>
          <a:p/>
        </p:txBody>
      </p:sp>
      <p:sp>
        <p:nvSpPr>
          <p:cNvPr id="12" name="Google Shape;12;p14"/>
          <p:cNvSpPr txBox="1"/>
          <p:nvPr>
            <p:ph idx="10" type="dt"/>
          </p:nvPr>
        </p:nvSpPr>
        <p:spPr>
          <a:xfrm>
            <a:off x="6172200" y="6172200"/>
            <a:ext cx="2514600" cy="365125"/>
          </a:xfrm>
          <a:prstGeom prst="rect">
            <a:avLst/>
          </a:prstGeom>
          <a:noFill/>
          <a:ln>
            <a:noFill/>
          </a:ln>
        </p:spPr>
        <p:txBody>
          <a:bodyPr anchorCtr="0" anchor="ctr" bIns="45700" lIns="91425" spcFirstLastPara="1" rIns="91425" wrap="square" tIns="45700">
            <a:noAutofit/>
          </a:bodyPr>
          <a:lstStyle>
            <a:lvl1pPr lvl="0" marR="0" rtl="0" algn="r">
              <a:lnSpc>
                <a:spcPct val="100000"/>
              </a:lnSpc>
              <a:spcBef>
                <a:spcPts val="0"/>
              </a:spcBef>
              <a:spcAft>
                <a:spcPts val="0"/>
              </a:spcAft>
              <a:buSzPts val="1400"/>
              <a:buNone/>
              <a:defRPr b="1" i="0" sz="1100" u="none" cap="none" strike="noStrike">
                <a:solidFill>
                  <a:srgbClr val="7F7F7F"/>
                </a:solidFill>
                <a:latin typeface="Arial"/>
                <a:ea typeface="Arial"/>
                <a:cs typeface="Arial"/>
                <a:sym typeface="Arial"/>
              </a:defRPr>
            </a:lvl1pPr>
            <a:lvl2pPr lvl="1"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9pPr>
          </a:lstStyle>
          <a:p/>
        </p:txBody>
      </p:sp>
      <p:sp>
        <p:nvSpPr>
          <p:cNvPr id="13" name="Google Shape;13;p14"/>
          <p:cNvSpPr txBox="1"/>
          <p:nvPr>
            <p:ph idx="11" type="ftr"/>
          </p:nvPr>
        </p:nvSpPr>
        <p:spPr>
          <a:xfrm>
            <a:off x="457199" y="6172200"/>
            <a:ext cx="3352801"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None/>
              <a:defRPr b="1" i="0" sz="1100" u="none" cap="none" strike="noStrike">
                <a:solidFill>
                  <a:srgbClr val="7F7F7F"/>
                </a:solidFill>
                <a:latin typeface="Arial"/>
                <a:ea typeface="Arial"/>
                <a:cs typeface="Arial"/>
                <a:sym typeface="Arial"/>
              </a:defRPr>
            </a:lvl1pPr>
            <a:lvl2pPr lvl="1"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9pPr>
          </a:lstStyle>
          <a:p/>
        </p:txBody>
      </p:sp>
      <p:sp>
        <p:nvSpPr>
          <p:cNvPr id="14" name="Google Shape;14;p14"/>
          <p:cNvSpPr txBox="1"/>
          <p:nvPr>
            <p:ph idx="12" type="sldNum"/>
          </p:nvPr>
        </p:nvSpPr>
        <p:spPr>
          <a:xfrm>
            <a:off x="3810000" y="6172200"/>
            <a:ext cx="18288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1" i="0" sz="1200" u="none" cap="none" strike="noStrike">
                <a:solidFill>
                  <a:srgbClr val="7F7F7F"/>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200"/>
              <a:buFont typeface="Arial"/>
              <a:buNone/>
              <a:defRPr b="1" i="0" sz="1200" u="none" cap="none" strike="noStrike">
                <a:solidFill>
                  <a:srgbClr val="7F7F7F"/>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200"/>
              <a:buFont typeface="Arial"/>
              <a:buNone/>
              <a:defRPr b="1" i="0" sz="1200" u="none" cap="none" strike="noStrike">
                <a:solidFill>
                  <a:srgbClr val="7F7F7F"/>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200"/>
              <a:buFont typeface="Arial"/>
              <a:buNone/>
              <a:defRPr b="1" i="0" sz="1200" u="none" cap="none" strike="noStrike">
                <a:solidFill>
                  <a:srgbClr val="7F7F7F"/>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200"/>
              <a:buFont typeface="Arial"/>
              <a:buNone/>
              <a:defRPr b="1" i="0" sz="1200" u="none" cap="none" strike="noStrike">
                <a:solidFill>
                  <a:srgbClr val="7F7F7F"/>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200"/>
              <a:buFont typeface="Arial"/>
              <a:buNone/>
              <a:defRPr b="1" i="0" sz="1200" u="none" cap="none" strike="noStrike">
                <a:solidFill>
                  <a:srgbClr val="7F7F7F"/>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200"/>
              <a:buFont typeface="Arial"/>
              <a:buNone/>
              <a:defRPr b="1" i="0" sz="1200" u="none" cap="none" strike="noStrike">
                <a:solidFill>
                  <a:srgbClr val="7F7F7F"/>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200"/>
              <a:buFont typeface="Arial"/>
              <a:buNone/>
              <a:defRPr b="1" i="0" sz="1200" u="none" cap="none" strike="noStrike">
                <a:solidFill>
                  <a:srgbClr val="7F7F7F"/>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200"/>
              <a:buFont typeface="Arial"/>
              <a:buNone/>
              <a:defRPr b="1" i="0" sz="1200" u="none" cap="none" strike="noStrike">
                <a:solidFill>
                  <a:srgbClr val="7F7F7F"/>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0.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9.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4.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 Id="rId3" Type="http://schemas.openxmlformats.org/officeDocument/2006/relationships/image" Target="../media/image13.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 Id="rId3"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8.png"/><Relationship Id="rId4" Type="http://schemas.openxmlformats.org/officeDocument/2006/relationships/image" Target="../media/image1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6.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1.png"/><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7.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pic>
        <p:nvPicPr>
          <p:cNvPr id="100" name="Google Shape;100;p1"/>
          <p:cNvPicPr preferRelativeResize="0"/>
          <p:nvPr/>
        </p:nvPicPr>
        <p:blipFill rotWithShape="1">
          <a:blip r:embed="rId3">
            <a:alphaModFix/>
          </a:blip>
          <a:srcRect b="0" l="0" r="0" t="0"/>
          <a:stretch/>
        </p:blipFill>
        <p:spPr>
          <a:xfrm>
            <a:off x="0" y="1"/>
            <a:ext cx="3181611" cy="3006246"/>
          </a:xfrm>
          <a:prstGeom prst="rect">
            <a:avLst/>
          </a:prstGeom>
          <a:noFill/>
          <a:ln>
            <a:noFill/>
          </a:ln>
        </p:spPr>
      </p:pic>
      <p:sp>
        <p:nvSpPr>
          <p:cNvPr id="101" name="Google Shape;101;p1"/>
          <p:cNvSpPr txBox="1"/>
          <p:nvPr/>
        </p:nvSpPr>
        <p:spPr>
          <a:xfrm>
            <a:off x="3306872" y="150312"/>
            <a:ext cx="5636712" cy="581697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US" sz="2000" u="none" cap="none" strike="noStrike">
                <a:solidFill>
                  <a:srgbClr val="FF0000"/>
                </a:solidFill>
                <a:latin typeface="Arial"/>
                <a:ea typeface="Arial"/>
                <a:cs typeface="Arial"/>
                <a:sym typeface="Arial"/>
              </a:rPr>
              <a:t>R is a programming  language and environment for statistical computing and graphics.</a:t>
            </a:r>
            <a:endParaRPr/>
          </a:p>
          <a:p>
            <a:pPr indent="0" lvl="0" marL="0" marR="0" rtl="0" algn="l">
              <a:lnSpc>
                <a:spcPct val="100000"/>
              </a:lnSpc>
              <a:spcBef>
                <a:spcPts val="0"/>
              </a:spcBef>
              <a:spcAft>
                <a:spcPts val="0"/>
              </a:spcAft>
              <a:buNone/>
            </a:pPr>
            <a:r>
              <a:t/>
            </a:r>
            <a:endParaRPr b="0" i="0" sz="2000" u="none" cap="none" strike="noStrike">
              <a:solidFill>
                <a:srgbClr val="FF0000"/>
              </a:solidFill>
              <a:latin typeface="Arial"/>
              <a:ea typeface="Arial"/>
              <a:cs typeface="Arial"/>
              <a:sym typeface="Arial"/>
            </a:endParaRPr>
          </a:p>
          <a:p>
            <a:pPr indent="0" lvl="0" marL="0" marR="0" rtl="0" algn="l">
              <a:lnSpc>
                <a:spcPct val="100000"/>
              </a:lnSpc>
              <a:spcBef>
                <a:spcPts val="0"/>
              </a:spcBef>
              <a:spcAft>
                <a:spcPts val="0"/>
              </a:spcAft>
              <a:buNone/>
            </a:pPr>
            <a:r>
              <a:rPr b="0" i="0" lang="en-US" sz="2000" u="none" cap="none" strike="noStrike">
                <a:solidFill>
                  <a:srgbClr val="FF0000"/>
                </a:solidFill>
                <a:latin typeface="Arial"/>
                <a:ea typeface="Arial"/>
                <a:cs typeface="Arial"/>
                <a:sym typeface="Arial"/>
              </a:rPr>
              <a:t>A variety of graphs is available in R, and the use is solely governed by the context. However, exploratory analysis requires the use of certain graphs in R, which must be used for analyzing data</a:t>
            </a:r>
            <a:r>
              <a:rPr b="0" i="0" lang="en-US" sz="1400" u="none" cap="none" strike="noStrike">
                <a:solidFill>
                  <a:srgbClr val="FF0000"/>
                </a:solidFill>
                <a:latin typeface="Arial"/>
                <a:ea typeface="Arial"/>
                <a:cs typeface="Arial"/>
                <a:sym typeface="Arial"/>
              </a:rPr>
              <a:t>. </a:t>
            </a:r>
            <a:endParaRPr b="0" i="0" sz="1400" u="none" cap="none" strike="noStrike">
              <a:solidFill>
                <a:srgbClr val="FF0000"/>
              </a:solidFill>
              <a:latin typeface="Arial"/>
              <a:ea typeface="Arial"/>
              <a:cs typeface="Arial"/>
              <a:sym typeface="Arial"/>
            </a:endParaRPr>
          </a:p>
          <a:p>
            <a:pPr indent="0" lvl="0" marL="0" marR="0" rtl="0" algn="l">
              <a:lnSpc>
                <a:spcPct val="100000"/>
              </a:lnSpc>
              <a:spcBef>
                <a:spcPts val="0"/>
              </a:spcBef>
              <a:spcAft>
                <a:spcPts val="0"/>
              </a:spcAft>
              <a:buNone/>
            </a:pPr>
            <a:r>
              <a:t/>
            </a:r>
            <a:endParaRPr b="0" i="0" sz="1400" u="none" cap="none" strike="noStrike">
              <a:solidFill>
                <a:srgbClr val="FF0000"/>
              </a:solidFill>
              <a:latin typeface="Arial"/>
              <a:ea typeface="Arial"/>
              <a:cs typeface="Arial"/>
              <a:sym typeface="Arial"/>
            </a:endParaRPr>
          </a:p>
          <a:p>
            <a:pPr indent="0" lvl="0" marL="0" marR="0" rtl="0" algn="l">
              <a:lnSpc>
                <a:spcPct val="100000"/>
              </a:lnSpc>
              <a:spcBef>
                <a:spcPts val="0"/>
              </a:spcBef>
              <a:spcAft>
                <a:spcPts val="0"/>
              </a:spcAft>
              <a:buNone/>
            </a:pPr>
            <a:r>
              <a:rPr b="0" i="0" lang="en-US" sz="1800" u="none" cap="none" strike="noStrike">
                <a:solidFill>
                  <a:srgbClr val="FF0000"/>
                </a:solidFill>
                <a:latin typeface="Arial"/>
                <a:ea typeface="Arial"/>
                <a:cs typeface="Arial"/>
                <a:sym typeface="Arial"/>
              </a:rPr>
              <a:t>Some Graphs in R are : </a:t>
            </a:r>
            <a:endParaRPr/>
          </a:p>
          <a:p>
            <a:pPr indent="0" lvl="0" marL="0" marR="0" rtl="0" algn="l">
              <a:lnSpc>
                <a:spcPct val="100000"/>
              </a:lnSpc>
              <a:spcBef>
                <a:spcPts val="0"/>
              </a:spcBef>
              <a:spcAft>
                <a:spcPts val="0"/>
              </a:spcAft>
              <a:buNone/>
            </a:pPr>
            <a:r>
              <a:t/>
            </a:r>
            <a:endParaRPr b="0" i="0" sz="1800" u="none" cap="none" strike="noStrike">
              <a:solidFill>
                <a:srgbClr val="FF0000"/>
              </a:solidFill>
              <a:latin typeface="Arial"/>
              <a:ea typeface="Arial"/>
              <a:cs typeface="Arial"/>
              <a:sym typeface="Arial"/>
            </a:endParaRPr>
          </a:p>
          <a:p>
            <a:pPr indent="-342900" lvl="0" marL="342900" marR="0" rtl="0" algn="l">
              <a:lnSpc>
                <a:spcPct val="100000"/>
              </a:lnSpc>
              <a:spcBef>
                <a:spcPts val="0"/>
              </a:spcBef>
              <a:spcAft>
                <a:spcPts val="0"/>
              </a:spcAft>
              <a:buClr>
                <a:srgbClr val="000000"/>
              </a:buClr>
              <a:buSzPts val="1800"/>
              <a:buFont typeface="Trebuchet MS"/>
              <a:buAutoNum type="arabicPeriod"/>
            </a:pPr>
            <a:r>
              <a:rPr b="0" i="0" lang="en-US" sz="1800" u="none" cap="none" strike="noStrike">
                <a:solidFill>
                  <a:srgbClr val="FF0000"/>
                </a:solidFill>
                <a:latin typeface="Arial"/>
                <a:ea typeface="Arial"/>
                <a:cs typeface="Arial"/>
                <a:sym typeface="Arial"/>
              </a:rPr>
              <a:t>Boxplot</a:t>
            </a:r>
            <a:endParaRPr/>
          </a:p>
          <a:p>
            <a:pPr indent="-342900" lvl="0" marL="342900" marR="0" rtl="0" algn="l">
              <a:lnSpc>
                <a:spcPct val="100000"/>
              </a:lnSpc>
              <a:spcBef>
                <a:spcPts val="0"/>
              </a:spcBef>
              <a:spcAft>
                <a:spcPts val="0"/>
              </a:spcAft>
              <a:buClr>
                <a:srgbClr val="000000"/>
              </a:buClr>
              <a:buSzPts val="1800"/>
              <a:buFont typeface="Trebuchet MS"/>
              <a:buAutoNum type="arabicPeriod"/>
            </a:pPr>
            <a:r>
              <a:rPr b="0" i="0" lang="en-US" sz="1800" u="none" cap="none" strike="noStrike">
                <a:solidFill>
                  <a:srgbClr val="FF0000"/>
                </a:solidFill>
                <a:latin typeface="Arial"/>
                <a:ea typeface="Arial"/>
                <a:cs typeface="Arial"/>
                <a:sym typeface="Arial"/>
              </a:rPr>
              <a:t>Scatter Plot</a:t>
            </a:r>
            <a:endParaRPr/>
          </a:p>
          <a:p>
            <a:pPr indent="-342900" lvl="0" marL="342900" marR="0" rtl="0" algn="l">
              <a:lnSpc>
                <a:spcPct val="100000"/>
              </a:lnSpc>
              <a:spcBef>
                <a:spcPts val="0"/>
              </a:spcBef>
              <a:spcAft>
                <a:spcPts val="0"/>
              </a:spcAft>
              <a:buClr>
                <a:srgbClr val="000000"/>
              </a:buClr>
              <a:buSzPts val="1800"/>
              <a:buFont typeface="Trebuchet MS"/>
              <a:buAutoNum type="arabicPeriod"/>
            </a:pPr>
            <a:r>
              <a:rPr b="0" i="0" lang="en-US" sz="1800" u="none" cap="none" strike="noStrike">
                <a:solidFill>
                  <a:srgbClr val="FF0000"/>
                </a:solidFill>
                <a:latin typeface="Arial"/>
                <a:ea typeface="Arial"/>
                <a:cs typeface="Arial"/>
                <a:sym typeface="Arial"/>
              </a:rPr>
              <a:t>Histograms</a:t>
            </a:r>
            <a:endParaRPr/>
          </a:p>
          <a:p>
            <a:pPr indent="-342900" lvl="0" marL="342900" marR="0" rtl="0" algn="l">
              <a:lnSpc>
                <a:spcPct val="100000"/>
              </a:lnSpc>
              <a:spcBef>
                <a:spcPts val="0"/>
              </a:spcBef>
              <a:spcAft>
                <a:spcPts val="0"/>
              </a:spcAft>
              <a:buClr>
                <a:srgbClr val="000000"/>
              </a:buClr>
              <a:buSzPts val="1800"/>
              <a:buFont typeface="Trebuchet MS"/>
              <a:buAutoNum type="arabicPeriod"/>
            </a:pPr>
            <a:r>
              <a:rPr b="0" i="0" lang="en-US" sz="1800" u="none" cap="none" strike="noStrike">
                <a:solidFill>
                  <a:srgbClr val="FF0000"/>
                </a:solidFill>
                <a:latin typeface="Arial"/>
                <a:ea typeface="Arial"/>
                <a:cs typeface="Arial"/>
                <a:sym typeface="Arial"/>
              </a:rPr>
              <a:t>Bar Graphs</a:t>
            </a:r>
            <a:endParaRPr/>
          </a:p>
          <a:p>
            <a:pPr indent="-342900" lvl="0" marL="342900" marR="0" rtl="0" algn="l">
              <a:lnSpc>
                <a:spcPct val="100000"/>
              </a:lnSpc>
              <a:spcBef>
                <a:spcPts val="0"/>
              </a:spcBef>
              <a:spcAft>
                <a:spcPts val="0"/>
              </a:spcAft>
              <a:buClr>
                <a:srgbClr val="000000"/>
              </a:buClr>
              <a:buSzPts val="1800"/>
              <a:buFont typeface="Trebuchet MS"/>
              <a:buAutoNum type="arabicPeriod"/>
            </a:pPr>
            <a:r>
              <a:rPr b="0" i="0" lang="en-US" sz="1800" u="none" cap="none" strike="noStrike">
                <a:solidFill>
                  <a:srgbClr val="FF0000"/>
                </a:solidFill>
                <a:latin typeface="Arial"/>
                <a:ea typeface="Arial"/>
                <a:cs typeface="Arial"/>
                <a:sym typeface="Arial"/>
              </a:rPr>
              <a:t>Line Charts</a:t>
            </a:r>
            <a:endParaRPr/>
          </a:p>
          <a:p>
            <a:pPr indent="-342900" lvl="0" marL="342900" marR="0" rtl="0" algn="l">
              <a:lnSpc>
                <a:spcPct val="100000"/>
              </a:lnSpc>
              <a:spcBef>
                <a:spcPts val="0"/>
              </a:spcBef>
              <a:spcAft>
                <a:spcPts val="0"/>
              </a:spcAft>
              <a:buClr>
                <a:srgbClr val="000000"/>
              </a:buClr>
              <a:buSzPts val="1800"/>
              <a:buFont typeface="Trebuchet MS"/>
              <a:buAutoNum type="arabicPeriod"/>
            </a:pPr>
            <a:r>
              <a:rPr b="0" i="0" lang="en-US" sz="1800" u="none" cap="none" strike="noStrike">
                <a:solidFill>
                  <a:srgbClr val="FF0000"/>
                </a:solidFill>
                <a:latin typeface="Arial"/>
                <a:ea typeface="Arial"/>
                <a:cs typeface="Arial"/>
                <a:sym typeface="Arial"/>
              </a:rPr>
              <a:t>Dot Plot</a:t>
            </a:r>
            <a:endParaRPr/>
          </a:p>
          <a:p>
            <a:pPr indent="0" lvl="0" marL="0" marR="0" rtl="0" algn="l">
              <a:lnSpc>
                <a:spcPct val="100000"/>
              </a:lnSpc>
              <a:spcBef>
                <a:spcPts val="0"/>
              </a:spcBef>
              <a:spcAft>
                <a:spcPts val="0"/>
              </a:spcAft>
              <a:buNone/>
            </a:pPr>
            <a:r>
              <a:t/>
            </a:r>
            <a:endParaRPr b="0" i="0" sz="1400" u="none" cap="none" strike="noStrike">
              <a:solidFill>
                <a:srgbClr val="FF0000"/>
              </a:solidFill>
              <a:latin typeface="Arial"/>
              <a:ea typeface="Arial"/>
              <a:cs typeface="Arial"/>
              <a:sym typeface="Arial"/>
            </a:endParaRPr>
          </a:p>
          <a:p>
            <a:pPr indent="0" lvl="0" marL="0" marR="0" rtl="0" algn="l">
              <a:lnSpc>
                <a:spcPct val="100000"/>
              </a:lnSpc>
              <a:spcBef>
                <a:spcPts val="0"/>
              </a:spcBef>
              <a:spcAft>
                <a:spcPts val="0"/>
              </a:spcAft>
              <a:buNone/>
            </a:pPr>
            <a:r>
              <a:rPr b="0" i="0" lang="en-US" sz="2000" u="none" cap="none" strike="noStrike">
                <a:solidFill>
                  <a:srgbClr val="FF0000"/>
                </a:solidFill>
                <a:latin typeface="Arial"/>
                <a:ea typeface="Arial"/>
                <a:cs typeface="Arial"/>
                <a:sym typeface="Arial"/>
              </a:rPr>
              <a:t>Now we will focus into the type of graph namely</a:t>
            </a:r>
            <a:r>
              <a:rPr b="0" i="0" lang="en-US" sz="2000" u="none" cap="none" strike="noStrike">
                <a:solidFill>
                  <a:srgbClr val="000000"/>
                </a:solidFill>
                <a:latin typeface="Arial"/>
                <a:ea typeface="Arial"/>
                <a:cs typeface="Arial"/>
                <a:sym typeface="Arial"/>
              </a:rPr>
              <a:t> </a:t>
            </a:r>
            <a:r>
              <a:rPr b="1" i="0" lang="en-US" sz="2000" u="sng" cap="none" strike="noStrike">
                <a:solidFill>
                  <a:srgbClr val="FF0000"/>
                </a:solidFill>
                <a:latin typeface="Arial Black"/>
                <a:ea typeface="Arial Black"/>
                <a:cs typeface="Arial Black"/>
                <a:sym typeface="Arial Black"/>
              </a:rPr>
              <a:t>LINE CHART</a:t>
            </a:r>
            <a:endParaRPr b="1" i="0" sz="2000" u="sng" cap="none" strike="noStrike">
              <a:solidFill>
                <a:srgbClr val="FF0000"/>
              </a:solidFill>
              <a:latin typeface="Arial Black"/>
              <a:ea typeface="Arial Black"/>
              <a:cs typeface="Arial Black"/>
              <a:sym typeface="Arial Black"/>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sp>
        <p:nvSpPr>
          <p:cNvPr id="169" name="Google Shape;169;p9"/>
          <p:cNvSpPr txBox="1"/>
          <p:nvPr/>
        </p:nvSpPr>
        <p:spPr>
          <a:xfrm>
            <a:off x="512275" y="644475"/>
            <a:ext cx="8312100" cy="4002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Calibri"/>
              <a:ea typeface="Calibri"/>
              <a:cs typeface="Calibri"/>
              <a:sym typeface="Calibri"/>
            </a:endParaRPr>
          </a:p>
        </p:txBody>
      </p:sp>
      <p:sp>
        <p:nvSpPr>
          <p:cNvPr id="170" name="Google Shape;170;p9"/>
          <p:cNvSpPr txBox="1"/>
          <p:nvPr/>
        </p:nvSpPr>
        <p:spPr>
          <a:xfrm>
            <a:off x="264400" y="280925"/>
            <a:ext cx="8444400" cy="4926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rPr lang="en-US" sz="2000">
                <a:latin typeface="Calibri"/>
                <a:ea typeface="Calibri"/>
                <a:cs typeface="Calibri"/>
                <a:sym typeface="Calibri"/>
              </a:rPr>
              <a:t>Lets see an example </a:t>
            </a:r>
            <a:endParaRPr sz="2000">
              <a:latin typeface="Calibri"/>
              <a:ea typeface="Calibri"/>
              <a:cs typeface="Calibri"/>
              <a:sym typeface="Calibri"/>
            </a:endParaRPr>
          </a:p>
        </p:txBody>
      </p:sp>
      <p:sp>
        <p:nvSpPr>
          <p:cNvPr id="171" name="Google Shape;171;p9"/>
          <p:cNvSpPr txBox="1"/>
          <p:nvPr/>
        </p:nvSpPr>
        <p:spPr>
          <a:xfrm>
            <a:off x="991525" y="842800"/>
            <a:ext cx="297600" cy="4002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Calibri"/>
              <a:ea typeface="Calibri"/>
              <a:cs typeface="Calibri"/>
              <a:sym typeface="Calibri"/>
            </a:endParaRPr>
          </a:p>
        </p:txBody>
      </p:sp>
      <p:sp>
        <p:nvSpPr>
          <p:cNvPr id="172" name="Google Shape;172;p9"/>
          <p:cNvSpPr txBox="1"/>
          <p:nvPr/>
        </p:nvSpPr>
        <p:spPr>
          <a:xfrm>
            <a:off x="132200" y="2519475"/>
            <a:ext cx="8758500" cy="12930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800"/>
              <a:buFont typeface="Arial"/>
              <a:buNone/>
            </a:pPr>
            <a:r>
              <a:rPr lang="en-US" sz="1800">
                <a:solidFill>
                  <a:srgbClr val="00B050"/>
                </a:solidFill>
                <a:latin typeface="Calibri"/>
                <a:ea typeface="Calibri"/>
                <a:cs typeface="Calibri"/>
                <a:sym typeface="Calibri"/>
              </a:rPr>
              <a:t>x</a:t>
            </a:r>
            <a:r>
              <a:rPr b="0" i="0" lang="en-US" sz="1800" u="none" cap="none" strike="noStrike">
                <a:solidFill>
                  <a:srgbClr val="00B050"/>
                </a:solidFill>
                <a:latin typeface="Calibri"/>
                <a:ea typeface="Calibri"/>
                <a:cs typeface="Calibri"/>
                <a:sym typeface="Calibri"/>
              </a:rPr>
              <a:t>&lt;-c(1:10)</a:t>
            </a:r>
            <a:endParaRPr b="0" i="0" sz="1800" u="none" cap="none" strike="noStrike">
              <a:solidFill>
                <a:srgbClr val="00B050"/>
              </a:solidFill>
              <a:latin typeface="Calibri"/>
              <a:ea typeface="Calibri"/>
              <a:cs typeface="Calibri"/>
              <a:sym typeface="Calibri"/>
            </a:endParaRPr>
          </a:p>
          <a:p>
            <a:pPr indent="0" lvl="0" marL="0" marR="0" rtl="0" algn="l">
              <a:lnSpc>
                <a:spcPct val="100000"/>
              </a:lnSpc>
              <a:spcBef>
                <a:spcPts val="0"/>
              </a:spcBef>
              <a:spcAft>
                <a:spcPts val="0"/>
              </a:spcAft>
              <a:buClr>
                <a:schemeClr val="dk1"/>
              </a:buClr>
              <a:buSzPts val="1100"/>
              <a:buFont typeface="Arial"/>
              <a:buNone/>
            </a:pPr>
            <a:r>
              <a:rPr b="0" i="0" lang="en-US" sz="1800" u="none" cap="none" strike="noStrike">
                <a:solidFill>
                  <a:srgbClr val="00B050"/>
                </a:solidFill>
                <a:latin typeface="Calibri"/>
                <a:ea typeface="Calibri"/>
                <a:cs typeface="Calibri"/>
                <a:sym typeface="Calibri"/>
              </a:rPr>
              <a:t>y1&lt;-x*x</a:t>
            </a:r>
            <a:endParaRPr b="0" i="0" sz="1800" u="none" cap="none" strike="noStrike">
              <a:solidFill>
                <a:srgbClr val="00B05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rgbClr val="00B050"/>
                </a:solidFill>
                <a:latin typeface="Calibri"/>
                <a:ea typeface="Calibri"/>
                <a:cs typeface="Calibri"/>
                <a:sym typeface="Calibri"/>
              </a:rPr>
              <a:t>y2&lt;-2*y1</a:t>
            </a:r>
            <a:endParaRPr b="0" i="0" sz="1800" u="none" cap="none" strike="noStrike">
              <a:solidFill>
                <a:srgbClr val="00B05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B050"/>
              </a:solidFill>
              <a:latin typeface="Calibri"/>
              <a:ea typeface="Calibri"/>
              <a:cs typeface="Calibri"/>
              <a:sym typeface="Calibri"/>
            </a:endParaRPr>
          </a:p>
        </p:txBody>
      </p:sp>
      <p:sp>
        <p:nvSpPr>
          <p:cNvPr id="173" name="Google Shape;173;p9"/>
          <p:cNvSpPr txBox="1"/>
          <p:nvPr/>
        </p:nvSpPr>
        <p:spPr>
          <a:xfrm>
            <a:off x="214825" y="1983025"/>
            <a:ext cx="1702200" cy="2313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Calibri"/>
              <a:ea typeface="Calibri"/>
              <a:cs typeface="Calibri"/>
              <a:sym typeface="Calibri"/>
            </a:endParaRPr>
          </a:p>
        </p:txBody>
      </p:sp>
      <p:sp>
        <p:nvSpPr>
          <p:cNvPr id="174" name="Google Shape;174;p9"/>
          <p:cNvSpPr txBox="1"/>
          <p:nvPr/>
        </p:nvSpPr>
        <p:spPr>
          <a:xfrm>
            <a:off x="313975" y="2334675"/>
            <a:ext cx="8064300" cy="4002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Calibri"/>
              <a:ea typeface="Calibri"/>
              <a:cs typeface="Calibri"/>
              <a:sym typeface="Calibri"/>
            </a:endParaRPr>
          </a:p>
        </p:txBody>
      </p:sp>
      <p:sp>
        <p:nvSpPr>
          <p:cNvPr id="175" name="Google Shape;175;p9"/>
          <p:cNvSpPr txBox="1"/>
          <p:nvPr/>
        </p:nvSpPr>
        <p:spPr>
          <a:xfrm>
            <a:off x="231350" y="4808875"/>
            <a:ext cx="181800" cy="993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Calibri"/>
              <a:ea typeface="Calibri"/>
              <a:cs typeface="Calibri"/>
              <a:sym typeface="Calibri"/>
            </a:endParaRPr>
          </a:p>
        </p:txBody>
      </p:sp>
      <p:sp>
        <p:nvSpPr>
          <p:cNvPr id="176" name="Google Shape;176;p9"/>
          <p:cNvSpPr txBox="1"/>
          <p:nvPr/>
        </p:nvSpPr>
        <p:spPr>
          <a:xfrm>
            <a:off x="132200" y="4759275"/>
            <a:ext cx="495900" cy="993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Calibri"/>
              <a:ea typeface="Calibri"/>
              <a:cs typeface="Calibri"/>
              <a:sym typeface="Calibri"/>
            </a:endParaRPr>
          </a:p>
        </p:txBody>
      </p:sp>
      <p:sp>
        <p:nvSpPr>
          <p:cNvPr id="177" name="Google Shape;177;p9"/>
          <p:cNvSpPr txBox="1"/>
          <p:nvPr/>
        </p:nvSpPr>
        <p:spPr>
          <a:xfrm>
            <a:off x="611425" y="4197425"/>
            <a:ext cx="181800" cy="993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Calibri"/>
              <a:ea typeface="Calibri"/>
              <a:cs typeface="Calibri"/>
              <a:sym typeface="Calibri"/>
            </a:endParaRPr>
          </a:p>
        </p:txBody>
      </p:sp>
      <p:sp>
        <p:nvSpPr>
          <p:cNvPr id="178" name="Google Shape;178;p9"/>
          <p:cNvSpPr txBox="1"/>
          <p:nvPr/>
        </p:nvSpPr>
        <p:spPr>
          <a:xfrm>
            <a:off x="611425" y="4412250"/>
            <a:ext cx="7816500" cy="4617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FF0000"/>
              </a:solidFill>
              <a:latin typeface="Calibri"/>
              <a:ea typeface="Calibri"/>
              <a:cs typeface="Calibri"/>
              <a:sym typeface="Calibri"/>
            </a:endParaRPr>
          </a:p>
        </p:txBody>
      </p:sp>
      <p:sp>
        <p:nvSpPr>
          <p:cNvPr id="179" name="Google Shape;179;p9"/>
          <p:cNvSpPr txBox="1"/>
          <p:nvPr/>
        </p:nvSpPr>
        <p:spPr>
          <a:xfrm>
            <a:off x="1008050" y="5916050"/>
            <a:ext cx="1338600" cy="4794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Calibri"/>
              <a:ea typeface="Calibri"/>
              <a:cs typeface="Calibri"/>
              <a:sym typeface="Calibri"/>
            </a:endParaRPr>
          </a:p>
        </p:txBody>
      </p:sp>
      <p:sp>
        <p:nvSpPr>
          <p:cNvPr id="180" name="Google Shape;180;p9"/>
          <p:cNvSpPr txBox="1"/>
          <p:nvPr/>
        </p:nvSpPr>
        <p:spPr>
          <a:xfrm>
            <a:off x="495750" y="5304625"/>
            <a:ext cx="8064300" cy="13551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Calibri"/>
              <a:ea typeface="Calibri"/>
              <a:cs typeface="Calibri"/>
              <a:sym typeface="Calibri"/>
            </a:endParaRPr>
          </a:p>
        </p:txBody>
      </p:sp>
      <p:sp>
        <p:nvSpPr>
          <p:cNvPr id="181" name="Google Shape;181;p9"/>
          <p:cNvSpPr txBox="1"/>
          <p:nvPr/>
        </p:nvSpPr>
        <p:spPr>
          <a:xfrm>
            <a:off x="413150" y="5178913"/>
            <a:ext cx="7337100" cy="4002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Calibri"/>
              <a:ea typeface="Calibri"/>
              <a:cs typeface="Calibri"/>
              <a:sym typeface="Calibri"/>
            </a:endParaRPr>
          </a:p>
        </p:txBody>
      </p:sp>
      <p:sp>
        <p:nvSpPr>
          <p:cNvPr id="182" name="Google Shape;182;p9"/>
          <p:cNvSpPr txBox="1"/>
          <p:nvPr/>
        </p:nvSpPr>
        <p:spPr>
          <a:xfrm>
            <a:off x="1952875" y="4664163"/>
            <a:ext cx="7337100" cy="4002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Calibri"/>
              <a:ea typeface="Calibri"/>
              <a:cs typeface="Calibri"/>
              <a:sym typeface="Calibri"/>
            </a:endParaRPr>
          </a:p>
        </p:txBody>
      </p:sp>
      <p:sp>
        <p:nvSpPr>
          <p:cNvPr id="183" name="Google Shape;183;p9"/>
          <p:cNvSpPr txBox="1"/>
          <p:nvPr/>
        </p:nvSpPr>
        <p:spPr>
          <a:xfrm>
            <a:off x="1404650" y="5023700"/>
            <a:ext cx="7337100" cy="8559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Calibri"/>
              <a:ea typeface="Calibri"/>
              <a:cs typeface="Calibri"/>
              <a:sym typeface="Calibri"/>
            </a:endParaRPr>
          </a:p>
        </p:txBody>
      </p:sp>
      <p:sp>
        <p:nvSpPr>
          <p:cNvPr id="184" name="Google Shape;184;p9"/>
          <p:cNvSpPr txBox="1"/>
          <p:nvPr/>
        </p:nvSpPr>
        <p:spPr>
          <a:xfrm>
            <a:off x="991525" y="4567225"/>
            <a:ext cx="7629000" cy="4002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Calibri"/>
              <a:ea typeface="Calibri"/>
              <a:cs typeface="Calibri"/>
              <a:sym typeface="Calibri"/>
            </a:endParaRPr>
          </a:p>
        </p:txBody>
      </p:sp>
      <p:sp>
        <p:nvSpPr>
          <p:cNvPr id="185" name="Google Shape;185;p9"/>
          <p:cNvSpPr txBox="1"/>
          <p:nvPr/>
        </p:nvSpPr>
        <p:spPr>
          <a:xfrm>
            <a:off x="1024575" y="5271575"/>
            <a:ext cx="7337100" cy="6156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Calibri"/>
              <a:ea typeface="Calibri"/>
              <a:cs typeface="Calibri"/>
              <a:sym typeface="Calibri"/>
            </a:endParaRPr>
          </a:p>
        </p:txBody>
      </p:sp>
      <p:sp>
        <p:nvSpPr>
          <p:cNvPr id="186" name="Google Shape;186;p9"/>
          <p:cNvSpPr txBox="1"/>
          <p:nvPr/>
        </p:nvSpPr>
        <p:spPr>
          <a:xfrm>
            <a:off x="3379375" y="4901825"/>
            <a:ext cx="8444400" cy="13551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FF0000"/>
              </a:solidFill>
              <a:latin typeface="Calibri"/>
              <a:ea typeface="Calibri"/>
              <a:cs typeface="Calibri"/>
              <a:sym typeface="Calibri"/>
            </a:endParaRPr>
          </a:p>
        </p:txBody>
      </p:sp>
      <p:sp>
        <p:nvSpPr>
          <p:cNvPr id="187" name="Google Shape;187;p9"/>
          <p:cNvSpPr txBox="1"/>
          <p:nvPr/>
        </p:nvSpPr>
        <p:spPr>
          <a:xfrm>
            <a:off x="2230925" y="6214675"/>
            <a:ext cx="7337100" cy="4002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Calibri"/>
              <a:ea typeface="Calibri"/>
              <a:cs typeface="Calibri"/>
              <a:sym typeface="Calibri"/>
            </a:endParaRPr>
          </a:p>
        </p:txBody>
      </p:sp>
      <p:sp>
        <p:nvSpPr>
          <p:cNvPr id="188" name="Google Shape;188;p9"/>
          <p:cNvSpPr txBox="1"/>
          <p:nvPr/>
        </p:nvSpPr>
        <p:spPr>
          <a:xfrm>
            <a:off x="-594900" y="5229963"/>
            <a:ext cx="7337100" cy="4002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Calibri"/>
              <a:ea typeface="Calibri"/>
              <a:cs typeface="Calibri"/>
              <a:sym typeface="Calibri"/>
            </a:endParaRPr>
          </a:p>
        </p:txBody>
      </p:sp>
      <p:sp>
        <p:nvSpPr>
          <p:cNvPr id="189" name="Google Shape;189;p9"/>
          <p:cNvSpPr txBox="1"/>
          <p:nvPr/>
        </p:nvSpPr>
        <p:spPr>
          <a:xfrm>
            <a:off x="336200" y="5576700"/>
            <a:ext cx="7629000" cy="4617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B050"/>
              </a:solidFill>
              <a:latin typeface="Calibri"/>
              <a:ea typeface="Calibri"/>
              <a:cs typeface="Calibri"/>
              <a:sym typeface="Calibri"/>
            </a:endParaRPr>
          </a:p>
        </p:txBody>
      </p:sp>
      <p:sp>
        <p:nvSpPr>
          <p:cNvPr id="190" name="Google Shape;190;p9"/>
          <p:cNvSpPr txBox="1"/>
          <p:nvPr/>
        </p:nvSpPr>
        <p:spPr>
          <a:xfrm>
            <a:off x="313975" y="826275"/>
            <a:ext cx="8064300" cy="1293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latin typeface="Trebuchet MS"/>
              <a:ea typeface="Trebuchet MS"/>
              <a:cs typeface="Trebuchet MS"/>
              <a:sym typeface="Trebuchet MS"/>
            </a:endParaRPr>
          </a:p>
        </p:txBody>
      </p:sp>
      <p:sp>
        <p:nvSpPr>
          <p:cNvPr id="191" name="Google Shape;191;p9"/>
          <p:cNvSpPr txBox="1"/>
          <p:nvPr/>
        </p:nvSpPr>
        <p:spPr>
          <a:xfrm>
            <a:off x="123925" y="842800"/>
            <a:ext cx="8444400" cy="15084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Clr>
                <a:schemeClr val="dk1"/>
              </a:buClr>
              <a:buSzPts val="1100"/>
              <a:buFont typeface="Arial"/>
              <a:buNone/>
            </a:pPr>
            <a:r>
              <a:rPr lang="en-US" sz="1800">
                <a:solidFill>
                  <a:schemeClr val="dk1"/>
                </a:solidFill>
                <a:latin typeface="Trebuchet MS"/>
                <a:ea typeface="Trebuchet MS"/>
                <a:cs typeface="Trebuchet MS"/>
                <a:sym typeface="Trebuchet MS"/>
              </a:rPr>
              <a:t>We start by plotting a first single line with a solid line type. Next we add a second line with a dashed line style.Finally we add a legend on the plot using the R base function legend(),which take the same col and lty arguments as the line function. The option cex is used to set the legend text size.</a:t>
            </a:r>
            <a:endParaRPr sz="1800">
              <a:solidFill>
                <a:schemeClr val="dk1"/>
              </a:solidFill>
              <a:latin typeface="Trebuchet MS"/>
              <a:ea typeface="Trebuchet MS"/>
              <a:cs typeface="Trebuchet MS"/>
              <a:sym typeface="Trebuchet MS"/>
            </a:endParaRPr>
          </a:p>
          <a:p>
            <a:pPr indent="0" lvl="0" marL="0" rtl="0" algn="l">
              <a:spcBef>
                <a:spcPts val="0"/>
              </a:spcBef>
              <a:spcAft>
                <a:spcPts val="0"/>
              </a:spcAft>
              <a:buNone/>
            </a:pPr>
            <a:r>
              <a:t/>
            </a:r>
            <a:endParaRPr>
              <a:latin typeface="Trebuchet MS"/>
              <a:ea typeface="Trebuchet MS"/>
              <a:cs typeface="Trebuchet MS"/>
              <a:sym typeface="Trebuchet MS"/>
            </a:endParaRPr>
          </a:p>
        </p:txBody>
      </p:sp>
      <p:sp>
        <p:nvSpPr>
          <p:cNvPr id="192" name="Google Shape;192;p9"/>
          <p:cNvSpPr txBox="1"/>
          <p:nvPr/>
        </p:nvSpPr>
        <p:spPr>
          <a:xfrm>
            <a:off x="214825" y="2119300"/>
            <a:ext cx="7337100" cy="461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sz="1800">
                <a:solidFill>
                  <a:srgbClr val="E06666"/>
                </a:solidFill>
                <a:latin typeface="Trebuchet MS"/>
                <a:ea typeface="Trebuchet MS"/>
                <a:cs typeface="Trebuchet MS"/>
                <a:sym typeface="Trebuchet MS"/>
              </a:rPr>
              <a:t>Create some variables</a:t>
            </a:r>
            <a:endParaRPr sz="1800">
              <a:solidFill>
                <a:srgbClr val="E06666"/>
              </a:solidFill>
              <a:latin typeface="Trebuchet MS"/>
              <a:ea typeface="Trebuchet MS"/>
              <a:cs typeface="Trebuchet MS"/>
              <a:sym typeface="Trebuchet MS"/>
            </a:endParaRPr>
          </a:p>
        </p:txBody>
      </p:sp>
      <p:sp>
        <p:nvSpPr>
          <p:cNvPr id="193" name="Google Shape;193;p9"/>
          <p:cNvSpPr txBox="1"/>
          <p:nvPr/>
        </p:nvSpPr>
        <p:spPr>
          <a:xfrm>
            <a:off x="148725" y="3437275"/>
            <a:ext cx="7337100" cy="461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sz="1800">
                <a:solidFill>
                  <a:srgbClr val="E06666"/>
                </a:solidFill>
                <a:latin typeface="Trebuchet MS"/>
                <a:ea typeface="Trebuchet MS"/>
                <a:cs typeface="Trebuchet MS"/>
                <a:sym typeface="Trebuchet MS"/>
              </a:rPr>
              <a:t>Plot a first line</a:t>
            </a:r>
            <a:endParaRPr sz="1800">
              <a:solidFill>
                <a:srgbClr val="E06666"/>
              </a:solidFill>
              <a:latin typeface="Trebuchet MS"/>
              <a:ea typeface="Trebuchet MS"/>
              <a:cs typeface="Trebuchet MS"/>
              <a:sym typeface="Trebuchet MS"/>
            </a:endParaRPr>
          </a:p>
        </p:txBody>
      </p:sp>
      <p:sp>
        <p:nvSpPr>
          <p:cNvPr id="194" name="Google Shape;194;p9"/>
          <p:cNvSpPr txBox="1"/>
          <p:nvPr/>
        </p:nvSpPr>
        <p:spPr>
          <a:xfrm>
            <a:off x="214825" y="3833875"/>
            <a:ext cx="7535400" cy="677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Clr>
                <a:schemeClr val="dk1"/>
              </a:buClr>
              <a:buSzPts val="1800"/>
              <a:buFont typeface="Arial"/>
              <a:buNone/>
            </a:pPr>
            <a:r>
              <a:rPr lang="en-US" sz="1800">
                <a:solidFill>
                  <a:srgbClr val="00B050"/>
                </a:solidFill>
                <a:latin typeface="Calibri"/>
                <a:ea typeface="Calibri"/>
                <a:cs typeface="Calibri"/>
                <a:sym typeface="Calibri"/>
              </a:rPr>
              <a:t>plot(x,y1,type='b',pch=19,frame='FALSE',col='red',xlab='x',ylab='y',lty=1,lwd=1)</a:t>
            </a:r>
            <a:endParaRPr sz="1800">
              <a:solidFill>
                <a:srgbClr val="00B050"/>
              </a:solidFill>
              <a:latin typeface="Calibri"/>
              <a:ea typeface="Calibri"/>
              <a:cs typeface="Calibri"/>
              <a:sym typeface="Calibri"/>
            </a:endParaRPr>
          </a:p>
          <a:p>
            <a:pPr indent="0" lvl="0" marL="0" rtl="0" algn="l">
              <a:spcBef>
                <a:spcPts val="0"/>
              </a:spcBef>
              <a:spcAft>
                <a:spcPts val="0"/>
              </a:spcAft>
              <a:buNone/>
            </a:pPr>
            <a:r>
              <a:t/>
            </a:r>
            <a:endParaRPr>
              <a:latin typeface="Trebuchet MS"/>
              <a:ea typeface="Trebuchet MS"/>
              <a:cs typeface="Trebuchet MS"/>
              <a:sym typeface="Trebuchet MS"/>
            </a:endParaRPr>
          </a:p>
        </p:txBody>
      </p:sp>
      <p:pic>
        <p:nvPicPr>
          <p:cNvPr id="195" name="Google Shape;195;p9"/>
          <p:cNvPicPr preferRelativeResize="0"/>
          <p:nvPr/>
        </p:nvPicPr>
        <p:blipFill rotWithShape="1">
          <a:blip r:embed="rId3">
            <a:alphaModFix/>
          </a:blip>
          <a:srcRect b="0" l="0" r="0" t="0"/>
          <a:stretch/>
        </p:blipFill>
        <p:spPr>
          <a:xfrm>
            <a:off x="264400" y="4296725"/>
            <a:ext cx="5783851" cy="22473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9" name="Shape 199"/>
        <p:cNvGrpSpPr/>
        <p:nvPr/>
      </p:nvGrpSpPr>
      <p:grpSpPr>
        <a:xfrm>
          <a:off x="0" y="0"/>
          <a:ext cx="0" cy="0"/>
          <a:chOff x="0" y="0"/>
          <a:chExt cx="0" cy="0"/>
        </a:xfrm>
      </p:grpSpPr>
      <p:sp>
        <p:nvSpPr>
          <p:cNvPr id="200" name="Google Shape;200;gd0356a39ae_0_6"/>
          <p:cNvSpPr txBox="1"/>
          <p:nvPr/>
        </p:nvSpPr>
        <p:spPr>
          <a:xfrm>
            <a:off x="280925" y="363550"/>
            <a:ext cx="6808500" cy="7389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sz="1800">
              <a:solidFill>
                <a:srgbClr val="FF0000"/>
              </a:solidFill>
              <a:latin typeface="Calibri"/>
              <a:ea typeface="Calibri"/>
              <a:cs typeface="Calibri"/>
              <a:sym typeface="Calibri"/>
            </a:endParaRPr>
          </a:p>
          <a:p>
            <a:pPr indent="0" lvl="0" marL="0" rtl="0" algn="l">
              <a:spcBef>
                <a:spcPts val="0"/>
              </a:spcBef>
              <a:spcAft>
                <a:spcPts val="0"/>
              </a:spcAft>
              <a:buNone/>
            </a:pPr>
            <a:r>
              <a:rPr lang="en-US" sz="1800">
                <a:solidFill>
                  <a:srgbClr val="00B050"/>
                </a:solidFill>
                <a:latin typeface="Calibri"/>
                <a:ea typeface="Calibri"/>
                <a:cs typeface="Calibri"/>
                <a:sym typeface="Calibri"/>
              </a:rPr>
              <a:t>lines(x,y2,type='b',pch=18,col='blue',xlab='x',ylab='y',ity=2,lwd=1)</a:t>
            </a:r>
            <a:endParaRPr/>
          </a:p>
        </p:txBody>
      </p:sp>
      <p:sp>
        <p:nvSpPr>
          <p:cNvPr id="201" name="Google Shape;201;gd0356a39ae_0_6"/>
          <p:cNvSpPr txBox="1"/>
          <p:nvPr/>
        </p:nvSpPr>
        <p:spPr>
          <a:xfrm>
            <a:off x="280925" y="165250"/>
            <a:ext cx="8163600" cy="461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sz="1800">
                <a:solidFill>
                  <a:srgbClr val="E06666"/>
                </a:solidFill>
                <a:latin typeface="Trebuchet MS"/>
                <a:ea typeface="Trebuchet MS"/>
                <a:cs typeface="Trebuchet MS"/>
                <a:sym typeface="Trebuchet MS"/>
              </a:rPr>
              <a:t>Add a second line </a:t>
            </a:r>
            <a:endParaRPr sz="1800">
              <a:solidFill>
                <a:srgbClr val="E06666"/>
              </a:solidFill>
              <a:latin typeface="Trebuchet MS"/>
              <a:ea typeface="Trebuchet MS"/>
              <a:cs typeface="Trebuchet MS"/>
              <a:sym typeface="Trebuchet MS"/>
            </a:endParaRPr>
          </a:p>
        </p:txBody>
      </p:sp>
      <p:pic>
        <p:nvPicPr>
          <p:cNvPr id="202" name="Google Shape;202;gd0356a39ae_0_6"/>
          <p:cNvPicPr preferRelativeResize="0"/>
          <p:nvPr/>
        </p:nvPicPr>
        <p:blipFill rotWithShape="1">
          <a:blip r:embed="rId3">
            <a:alphaModFix/>
          </a:blip>
          <a:srcRect b="0" l="0" r="0" t="0"/>
          <a:stretch/>
        </p:blipFill>
        <p:spPr>
          <a:xfrm>
            <a:off x="280925" y="1268402"/>
            <a:ext cx="5383575" cy="2870838"/>
          </a:xfrm>
          <a:prstGeom prst="rect">
            <a:avLst/>
          </a:prstGeom>
          <a:noFill/>
          <a:ln>
            <a:noFill/>
          </a:ln>
        </p:spPr>
      </p:pic>
      <p:sp>
        <p:nvSpPr>
          <p:cNvPr id="203" name="Google Shape;203;gd0356a39ae_0_6"/>
          <p:cNvSpPr txBox="1"/>
          <p:nvPr/>
        </p:nvSpPr>
        <p:spPr>
          <a:xfrm>
            <a:off x="198300" y="4247000"/>
            <a:ext cx="6891000" cy="461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sz="1800">
                <a:solidFill>
                  <a:srgbClr val="E06666"/>
                </a:solidFill>
                <a:latin typeface="Trebuchet MS"/>
                <a:ea typeface="Trebuchet MS"/>
                <a:cs typeface="Trebuchet MS"/>
                <a:sym typeface="Trebuchet MS"/>
              </a:rPr>
              <a:t>Add a legend to the plot </a:t>
            </a:r>
            <a:endParaRPr sz="1800">
              <a:solidFill>
                <a:srgbClr val="E06666"/>
              </a:solidFill>
              <a:latin typeface="Trebuchet MS"/>
              <a:ea typeface="Trebuchet MS"/>
              <a:cs typeface="Trebuchet MS"/>
              <a:sym typeface="Trebuchet MS"/>
            </a:endParaRPr>
          </a:p>
        </p:txBody>
      </p:sp>
      <p:sp>
        <p:nvSpPr>
          <p:cNvPr id="204" name="Google Shape;204;gd0356a39ae_0_6"/>
          <p:cNvSpPr txBox="1"/>
          <p:nvPr/>
        </p:nvSpPr>
        <p:spPr>
          <a:xfrm>
            <a:off x="264400" y="4395725"/>
            <a:ext cx="7568700" cy="1231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sz="1800">
              <a:solidFill>
                <a:srgbClr val="FF0000"/>
              </a:solidFill>
              <a:latin typeface="Calibri"/>
              <a:ea typeface="Calibri"/>
              <a:cs typeface="Calibri"/>
              <a:sym typeface="Calibri"/>
            </a:endParaRPr>
          </a:p>
          <a:p>
            <a:pPr indent="0" lvl="0" marL="0" rtl="0" algn="l">
              <a:spcBef>
                <a:spcPts val="0"/>
              </a:spcBef>
              <a:spcAft>
                <a:spcPts val="0"/>
              </a:spcAft>
              <a:buNone/>
            </a:pPr>
            <a:r>
              <a:rPr lang="en-US" sz="1800">
                <a:solidFill>
                  <a:srgbClr val="00B050"/>
                </a:solidFill>
                <a:latin typeface="Calibri"/>
                <a:ea typeface="Calibri"/>
                <a:cs typeface="Calibri"/>
                <a:sym typeface="Calibri"/>
              </a:rPr>
              <a:t>legend("topleft",legend=c('Lines1','Lines2'),col=c('red','blue'),lty=1:2,cex=0.8)</a:t>
            </a:r>
            <a:endParaRPr sz="1800">
              <a:solidFill>
                <a:srgbClr val="00B050"/>
              </a:solidFill>
              <a:latin typeface="Calibri"/>
              <a:ea typeface="Calibri"/>
              <a:cs typeface="Calibri"/>
              <a:sym typeface="Calibri"/>
            </a:endParaRPr>
          </a:p>
          <a:p>
            <a:pPr indent="0" lvl="0" marL="0" rtl="0" algn="l">
              <a:spcBef>
                <a:spcPts val="0"/>
              </a:spcBef>
              <a:spcAft>
                <a:spcPts val="0"/>
              </a:spcAft>
              <a:buNone/>
            </a:pPr>
            <a:r>
              <a:t/>
            </a:r>
            <a:endParaRPr sz="1800">
              <a:solidFill>
                <a:srgbClr val="00B050"/>
              </a:solidFill>
              <a:latin typeface="Calibri"/>
              <a:ea typeface="Calibri"/>
              <a:cs typeface="Calibri"/>
              <a:sym typeface="Calibri"/>
            </a:endParaRPr>
          </a:p>
          <a:p>
            <a:pPr indent="0" lvl="0" marL="0" rtl="0" algn="l">
              <a:spcBef>
                <a:spcPts val="0"/>
              </a:spcBef>
              <a:spcAft>
                <a:spcPts val="0"/>
              </a:spcAft>
              <a:buNone/>
            </a:pPr>
            <a:r>
              <a:t/>
            </a:r>
            <a:endParaRPr>
              <a:latin typeface="Trebuchet MS"/>
              <a:ea typeface="Trebuchet MS"/>
              <a:cs typeface="Trebuchet MS"/>
              <a:sym typeface="Trebuchet MS"/>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8" name="Shape 208"/>
        <p:cNvGrpSpPr/>
        <p:nvPr/>
      </p:nvGrpSpPr>
      <p:grpSpPr>
        <a:xfrm>
          <a:off x="0" y="0"/>
          <a:ext cx="0" cy="0"/>
          <a:chOff x="0" y="0"/>
          <a:chExt cx="0" cy="0"/>
        </a:xfrm>
      </p:grpSpPr>
      <p:sp>
        <p:nvSpPr>
          <p:cNvPr id="209" name="Google Shape;209;p10"/>
          <p:cNvSpPr txBox="1"/>
          <p:nvPr/>
        </p:nvSpPr>
        <p:spPr>
          <a:xfrm>
            <a:off x="347025" y="99150"/>
            <a:ext cx="8477400" cy="6156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2800"/>
              <a:buFont typeface="Arial"/>
              <a:buNone/>
            </a:pPr>
            <a:r>
              <a:rPr b="1" i="0" lang="en-US" sz="2800" u="sng" cap="none" strike="noStrike">
                <a:solidFill>
                  <a:srgbClr val="FF0000"/>
                </a:solidFill>
                <a:latin typeface="Calibri"/>
                <a:ea typeface="Calibri"/>
                <a:cs typeface="Calibri"/>
                <a:sym typeface="Calibri"/>
              </a:rPr>
              <a:t>OUTPUT</a:t>
            </a:r>
            <a:endParaRPr b="1" i="0" sz="2800" u="sng" cap="none" strike="noStrike">
              <a:solidFill>
                <a:srgbClr val="FF0000"/>
              </a:solidFill>
              <a:latin typeface="Calibri"/>
              <a:ea typeface="Calibri"/>
              <a:cs typeface="Calibri"/>
              <a:sym typeface="Calibri"/>
            </a:endParaRPr>
          </a:p>
        </p:txBody>
      </p:sp>
      <p:sp>
        <p:nvSpPr>
          <p:cNvPr id="210" name="Google Shape;210;p10"/>
          <p:cNvSpPr txBox="1"/>
          <p:nvPr/>
        </p:nvSpPr>
        <p:spPr>
          <a:xfrm>
            <a:off x="181775" y="694075"/>
            <a:ext cx="8791500" cy="27348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Calibri"/>
              <a:ea typeface="Calibri"/>
              <a:cs typeface="Calibri"/>
              <a:sym typeface="Calibri"/>
            </a:endParaRPr>
          </a:p>
        </p:txBody>
      </p:sp>
      <p:pic>
        <p:nvPicPr>
          <p:cNvPr id="211" name="Google Shape;211;p10"/>
          <p:cNvPicPr preferRelativeResize="0"/>
          <p:nvPr/>
        </p:nvPicPr>
        <p:blipFill rotWithShape="1">
          <a:blip r:embed="rId3">
            <a:alphaModFix/>
          </a:blip>
          <a:srcRect b="0" l="0" r="0" t="0"/>
          <a:stretch/>
        </p:blipFill>
        <p:spPr>
          <a:xfrm>
            <a:off x="627950" y="1090675"/>
            <a:ext cx="6147425" cy="351990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5" name="Shape 215"/>
        <p:cNvGrpSpPr/>
        <p:nvPr/>
      </p:nvGrpSpPr>
      <p:grpSpPr>
        <a:xfrm>
          <a:off x="0" y="0"/>
          <a:ext cx="0" cy="0"/>
          <a:chOff x="0" y="0"/>
          <a:chExt cx="0" cy="0"/>
        </a:xfrm>
      </p:grpSpPr>
      <p:sp>
        <p:nvSpPr>
          <p:cNvPr id="216" name="Google Shape;216;p11"/>
          <p:cNvSpPr txBox="1"/>
          <p:nvPr/>
        </p:nvSpPr>
        <p:spPr>
          <a:xfrm>
            <a:off x="304800" y="198303"/>
            <a:ext cx="8534400" cy="5940047"/>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2400"/>
              <a:buFont typeface="Arial"/>
              <a:buNone/>
            </a:pPr>
            <a:r>
              <a:rPr b="1" i="0" lang="en-US" sz="2400" u="sng" cap="none" strike="noStrike">
                <a:solidFill>
                  <a:srgbClr val="3333FF"/>
                </a:solidFill>
                <a:latin typeface="Trebuchet MS"/>
                <a:ea typeface="Trebuchet MS"/>
                <a:cs typeface="Trebuchet MS"/>
                <a:sym typeface="Trebuchet MS"/>
              </a:rPr>
              <a:t>USES OF LINE CHART</a:t>
            </a:r>
            <a:endParaRPr/>
          </a:p>
          <a:p>
            <a:pPr indent="0" lvl="0" marL="0" marR="0" rtl="0" algn="ctr">
              <a:lnSpc>
                <a:spcPct val="100000"/>
              </a:lnSpc>
              <a:spcBef>
                <a:spcPts val="0"/>
              </a:spcBef>
              <a:spcAft>
                <a:spcPts val="0"/>
              </a:spcAft>
              <a:buClr>
                <a:srgbClr val="000000"/>
              </a:buClr>
              <a:buSzPts val="2400"/>
              <a:buFont typeface="Arial"/>
              <a:buNone/>
            </a:pPr>
            <a:r>
              <a:t/>
            </a:r>
            <a:endParaRPr b="0" i="0" sz="1400" u="none" cap="none" strike="noStrike">
              <a:solidFill>
                <a:srgbClr val="000000"/>
              </a:solidFill>
              <a:latin typeface="Arial"/>
              <a:ea typeface="Arial"/>
              <a:cs typeface="Arial"/>
              <a:sym typeface="Arial"/>
            </a:endParaRPr>
          </a:p>
          <a:p>
            <a:pPr indent="-285750" lvl="0" marL="285750" marR="0" rtl="0" algn="l">
              <a:lnSpc>
                <a:spcPct val="100000"/>
              </a:lnSpc>
              <a:spcBef>
                <a:spcPts val="0"/>
              </a:spcBef>
              <a:spcAft>
                <a:spcPts val="0"/>
              </a:spcAft>
              <a:buClr>
                <a:srgbClr val="FF0000"/>
              </a:buClr>
              <a:buSzPts val="1800"/>
              <a:buFont typeface="Noto Sans Symbols"/>
              <a:buChar char="❖"/>
            </a:pPr>
            <a:r>
              <a:rPr b="1" i="0" lang="en-US" sz="1800" u="none" cap="none" strike="noStrike">
                <a:solidFill>
                  <a:srgbClr val="FF0000"/>
                </a:solidFill>
                <a:latin typeface="Trebuchet MS"/>
                <a:ea typeface="Trebuchet MS"/>
                <a:cs typeface="Trebuchet MS"/>
                <a:sym typeface="Trebuchet MS"/>
              </a:rPr>
              <a:t>Line charts</a:t>
            </a:r>
            <a:r>
              <a:rPr b="0" i="0" lang="en-US" sz="1800" u="none" cap="none" strike="noStrike">
                <a:solidFill>
                  <a:srgbClr val="FF0000"/>
                </a:solidFill>
                <a:latin typeface="Trebuchet MS"/>
                <a:ea typeface="Trebuchet MS"/>
                <a:cs typeface="Trebuchet MS"/>
                <a:sym typeface="Trebuchet MS"/>
              </a:rPr>
              <a:t> are </a:t>
            </a:r>
            <a:r>
              <a:rPr b="1" i="0" lang="en-US" sz="1800" u="none" cap="none" strike="noStrike">
                <a:solidFill>
                  <a:srgbClr val="FF0000"/>
                </a:solidFill>
                <a:latin typeface="Trebuchet MS"/>
                <a:ea typeface="Trebuchet MS"/>
                <a:cs typeface="Trebuchet MS"/>
                <a:sym typeface="Trebuchet MS"/>
              </a:rPr>
              <a:t>used</a:t>
            </a:r>
            <a:r>
              <a:rPr b="0" i="0" lang="en-US" sz="1800" u="none" cap="none" strike="noStrike">
                <a:solidFill>
                  <a:srgbClr val="FF0000"/>
                </a:solidFill>
                <a:latin typeface="Trebuchet MS"/>
                <a:ea typeface="Trebuchet MS"/>
                <a:cs typeface="Trebuchet MS"/>
                <a:sym typeface="Trebuchet MS"/>
              </a:rPr>
              <a:t> to track changes over short and long periods of time. When smaller changes exist, </a:t>
            </a:r>
            <a:r>
              <a:rPr b="1" i="0" lang="en-US" sz="1800" u="none" cap="none" strike="noStrike">
                <a:solidFill>
                  <a:srgbClr val="FF0000"/>
                </a:solidFill>
                <a:latin typeface="Trebuchet MS"/>
                <a:ea typeface="Trebuchet MS"/>
                <a:cs typeface="Trebuchet MS"/>
                <a:sym typeface="Trebuchet MS"/>
              </a:rPr>
              <a:t>line charts </a:t>
            </a:r>
            <a:r>
              <a:rPr b="0" i="0" lang="en-US" sz="1800" u="none" cap="none" strike="noStrike">
                <a:solidFill>
                  <a:srgbClr val="FF0000"/>
                </a:solidFill>
                <a:latin typeface="Trebuchet MS"/>
                <a:ea typeface="Trebuchet MS"/>
                <a:cs typeface="Trebuchet MS"/>
                <a:sym typeface="Trebuchet MS"/>
              </a:rPr>
              <a:t>are better to </a:t>
            </a:r>
            <a:r>
              <a:rPr b="1" i="0" lang="en-US" sz="1800" u="none" cap="none" strike="noStrike">
                <a:solidFill>
                  <a:srgbClr val="FF0000"/>
                </a:solidFill>
                <a:latin typeface="Trebuchet MS"/>
                <a:ea typeface="Trebuchet MS"/>
                <a:cs typeface="Trebuchet MS"/>
                <a:sym typeface="Trebuchet MS"/>
              </a:rPr>
              <a:t>use</a:t>
            </a:r>
            <a:r>
              <a:rPr b="0" i="0" lang="en-US" sz="1800" u="none" cap="none" strike="noStrike">
                <a:solidFill>
                  <a:srgbClr val="FF0000"/>
                </a:solidFill>
                <a:latin typeface="Trebuchet MS"/>
                <a:ea typeface="Trebuchet MS"/>
                <a:cs typeface="Trebuchet MS"/>
                <a:sym typeface="Trebuchet MS"/>
              </a:rPr>
              <a:t> than bar </a:t>
            </a:r>
            <a:r>
              <a:rPr b="1" i="0" lang="en-US" sz="1800" u="none" cap="none" strike="noStrike">
                <a:solidFill>
                  <a:srgbClr val="FF0000"/>
                </a:solidFill>
                <a:latin typeface="Trebuchet MS"/>
                <a:ea typeface="Trebuchet MS"/>
                <a:cs typeface="Trebuchet MS"/>
                <a:sym typeface="Trebuchet MS"/>
              </a:rPr>
              <a:t>graphs</a:t>
            </a:r>
            <a:r>
              <a:rPr b="0" i="0" lang="en-US" sz="1800" u="none" cap="none" strike="noStrike">
                <a:solidFill>
                  <a:srgbClr val="FF0000"/>
                </a:solidFill>
                <a:latin typeface="Trebuchet MS"/>
                <a:ea typeface="Trebuchet MS"/>
                <a:cs typeface="Trebuchet MS"/>
                <a:sym typeface="Trebuchet MS"/>
              </a:rPr>
              <a:t>.</a:t>
            </a:r>
            <a:endParaRPr/>
          </a:p>
          <a:p>
            <a:pPr indent="0" lvl="0" marL="0" marR="0" rtl="0" algn="l">
              <a:lnSpc>
                <a:spcPct val="100000"/>
              </a:lnSpc>
              <a:spcBef>
                <a:spcPts val="0"/>
              </a:spcBef>
              <a:spcAft>
                <a:spcPts val="0"/>
              </a:spcAft>
              <a:buNone/>
            </a:pPr>
            <a:r>
              <a:t/>
            </a:r>
            <a:endParaRPr b="0" i="0" sz="1800" u="none" cap="none" strike="noStrike">
              <a:solidFill>
                <a:srgbClr val="000000"/>
              </a:solidFill>
              <a:latin typeface="Trebuchet MS"/>
              <a:ea typeface="Trebuchet MS"/>
              <a:cs typeface="Trebuchet MS"/>
              <a:sym typeface="Trebuchet MS"/>
            </a:endParaRPr>
          </a:p>
          <a:p>
            <a:pPr indent="-285750" lvl="0" marL="285750" marR="0" rtl="0" algn="l">
              <a:lnSpc>
                <a:spcPct val="100000"/>
              </a:lnSpc>
              <a:spcBef>
                <a:spcPts val="0"/>
              </a:spcBef>
              <a:spcAft>
                <a:spcPts val="0"/>
              </a:spcAft>
              <a:buClr>
                <a:srgbClr val="FF0000"/>
              </a:buClr>
              <a:buSzPts val="1800"/>
              <a:buFont typeface="Noto Sans Symbols"/>
              <a:buChar char="❖"/>
            </a:pPr>
            <a:r>
              <a:rPr b="0" i="0" lang="en-US" sz="1800" u="none" cap="none" strike="noStrike">
                <a:solidFill>
                  <a:srgbClr val="FF0000"/>
                </a:solidFill>
                <a:latin typeface="Trebuchet MS"/>
                <a:ea typeface="Trebuchet MS"/>
                <a:cs typeface="Trebuchet MS"/>
                <a:sym typeface="Trebuchet MS"/>
              </a:rPr>
              <a:t> </a:t>
            </a:r>
            <a:r>
              <a:rPr b="1" i="0" lang="en-US" sz="1800" u="none" cap="none" strike="noStrike">
                <a:solidFill>
                  <a:srgbClr val="FF0000"/>
                </a:solidFill>
                <a:latin typeface="Trebuchet MS"/>
                <a:ea typeface="Trebuchet MS"/>
                <a:cs typeface="Trebuchet MS"/>
                <a:sym typeface="Trebuchet MS"/>
              </a:rPr>
              <a:t>Line charts</a:t>
            </a:r>
            <a:r>
              <a:rPr b="0" i="0" lang="en-US" sz="1800" u="none" cap="none" strike="noStrike">
                <a:solidFill>
                  <a:srgbClr val="FF0000"/>
                </a:solidFill>
                <a:latin typeface="Trebuchet MS"/>
                <a:ea typeface="Trebuchet MS"/>
                <a:cs typeface="Trebuchet MS"/>
                <a:sym typeface="Trebuchet MS"/>
              </a:rPr>
              <a:t> can also be </a:t>
            </a:r>
            <a:r>
              <a:rPr b="1" i="0" lang="en-US" sz="1800" u="none" cap="none" strike="noStrike">
                <a:solidFill>
                  <a:srgbClr val="FF0000"/>
                </a:solidFill>
                <a:latin typeface="Trebuchet MS"/>
                <a:ea typeface="Trebuchet MS"/>
                <a:cs typeface="Trebuchet MS"/>
                <a:sym typeface="Trebuchet MS"/>
              </a:rPr>
              <a:t>used</a:t>
            </a:r>
            <a:r>
              <a:rPr b="0" i="0" lang="en-US" sz="1800" u="none" cap="none" strike="noStrike">
                <a:solidFill>
                  <a:srgbClr val="FF0000"/>
                </a:solidFill>
                <a:latin typeface="Trebuchet MS"/>
                <a:ea typeface="Trebuchet MS"/>
                <a:cs typeface="Trebuchet MS"/>
                <a:sym typeface="Trebuchet MS"/>
              </a:rPr>
              <a:t> to compare changes over the same period of time for more than one group.</a:t>
            </a:r>
            <a:endParaRPr/>
          </a:p>
          <a:p>
            <a:pPr indent="0" lvl="0" marL="0" marR="0" rtl="0" algn="l">
              <a:lnSpc>
                <a:spcPct val="100000"/>
              </a:lnSpc>
              <a:spcBef>
                <a:spcPts val="0"/>
              </a:spcBef>
              <a:spcAft>
                <a:spcPts val="0"/>
              </a:spcAft>
              <a:buNone/>
            </a:pPr>
            <a:r>
              <a:t/>
            </a:r>
            <a:endParaRPr b="0" i="0" sz="1800" u="none" cap="none" strike="noStrike">
              <a:solidFill>
                <a:srgbClr val="000000"/>
              </a:solidFill>
              <a:latin typeface="Trebuchet MS"/>
              <a:ea typeface="Trebuchet MS"/>
              <a:cs typeface="Trebuchet MS"/>
              <a:sym typeface="Trebuchet MS"/>
            </a:endParaRPr>
          </a:p>
          <a:p>
            <a:pPr indent="-285750" lvl="0" marL="285750" marR="0" rtl="0" algn="l">
              <a:lnSpc>
                <a:spcPct val="100000"/>
              </a:lnSpc>
              <a:spcBef>
                <a:spcPts val="0"/>
              </a:spcBef>
              <a:spcAft>
                <a:spcPts val="0"/>
              </a:spcAft>
              <a:buClr>
                <a:srgbClr val="FF0000"/>
              </a:buClr>
              <a:buSzPts val="1800"/>
              <a:buFont typeface="Noto Sans Symbols"/>
              <a:buChar char="❖"/>
            </a:pPr>
            <a:r>
              <a:rPr b="0" i="0" lang="en-US" sz="1800" u="none" cap="none" strike="noStrike">
                <a:solidFill>
                  <a:srgbClr val="FF0000"/>
                </a:solidFill>
                <a:latin typeface="Trebuchet MS"/>
                <a:ea typeface="Trebuchet MS"/>
                <a:cs typeface="Trebuchet MS"/>
                <a:sym typeface="Trebuchet MS"/>
              </a:rPr>
              <a:t> </a:t>
            </a:r>
            <a:r>
              <a:rPr b="1" i="0" lang="en-US" sz="1800" u="none" cap="none" strike="noStrike">
                <a:solidFill>
                  <a:srgbClr val="FF0000"/>
                </a:solidFill>
                <a:latin typeface="Trebuchet MS"/>
                <a:ea typeface="Trebuchet MS"/>
                <a:cs typeface="Trebuchet MS"/>
                <a:sym typeface="Trebuchet MS"/>
              </a:rPr>
              <a:t>Line charts </a:t>
            </a:r>
            <a:r>
              <a:rPr b="0" i="0" lang="en-US" sz="1800" u="none" cap="none" strike="noStrike">
                <a:solidFill>
                  <a:srgbClr val="FF0000"/>
                </a:solidFill>
                <a:latin typeface="Trebuchet MS"/>
                <a:ea typeface="Trebuchet MS"/>
                <a:cs typeface="Trebuchet MS"/>
                <a:sym typeface="Trebuchet MS"/>
              </a:rPr>
              <a:t>can give a quick analysis of data.</a:t>
            </a:r>
            <a:endParaRPr/>
          </a:p>
          <a:p>
            <a:pPr indent="0" lvl="0" marL="0" marR="0" rtl="0" algn="l">
              <a:lnSpc>
                <a:spcPct val="100000"/>
              </a:lnSpc>
              <a:spcBef>
                <a:spcPts val="0"/>
              </a:spcBef>
              <a:spcAft>
                <a:spcPts val="0"/>
              </a:spcAft>
              <a:buNone/>
            </a:pPr>
            <a:r>
              <a:t/>
            </a:r>
            <a:endParaRPr b="0" i="0" sz="1800" u="none" cap="none" strike="noStrike">
              <a:solidFill>
                <a:srgbClr val="000000"/>
              </a:solidFill>
              <a:latin typeface="Trebuchet MS"/>
              <a:ea typeface="Trebuchet MS"/>
              <a:cs typeface="Trebuchet MS"/>
              <a:sym typeface="Trebuchet MS"/>
            </a:endParaRPr>
          </a:p>
          <a:p>
            <a:pPr indent="-285750" lvl="0" marL="285750" marR="0" rtl="0" algn="l">
              <a:lnSpc>
                <a:spcPct val="100000"/>
              </a:lnSpc>
              <a:spcBef>
                <a:spcPts val="0"/>
              </a:spcBef>
              <a:spcAft>
                <a:spcPts val="0"/>
              </a:spcAft>
              <a:buClr>
                <a:srgbClr val="FF0000"/>
              </a:buClr>
              <a:buSzPts val="1800"/>
              <a:buFont typeface="Noto Sans Symbols"/>
              <a:buChar char="❖"/>
            </a:pPr>
            <a:r>
              <a:rPr b="0" i="0" lang="en-US" sz="1800" u="none" cap="none" strike="noStrike">
                <a:solidFill>
                  <a:srgbClr val="FF0000"/>
                </a:solidFill>
                <a:latin typeface="Trebuchet MS"/>
                <a:ea typeface="Trebuchet MS"/>
                <a:cs typeface="Trebuchet MS"/>
                <a:sym typeface="Trebuchet MS"/>
              </a:rPr>
              <a:t> You're able to quickly tell the range, minimum/maximum, as well as if there are any gaps or clusters</a:t>
            </a:r>
            <a:r>
              <a:rPr b="0" i="0" lang="en-US" sz="1800" u="none" cap="none" strike="noStrike">
                <a:solidFill>
                  <a:schemeClr val="dk1"/>
                </a:solidFill>
                <a:latin typeface="Calibri"/>
                <a:ea typeface="Calibri"/>
                <a:cs typeface="Calibri"/>
                <a:sym typeface="Calibri"/>
              </a:rPr>
              <a:t>. </a:t>
            </a:r>
            <a:endParaRPr b="0" i="0" sz="18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a:p>
            <a:pPr indent="-285750" lvl="0" marL="285750" marR="0" rtl="0" algn="l">
              <a:lnSpc>
                <a:spcPct val="100000"/>
              </a:lnSpc>
              <a:spcBef>
                <a:spcPts val="0"/>
              </a:spcBef>
              <a:spcAft>
                <a:spcPts val="0"/>
              </a:spcAft>
              <a:buClr>
                <a:srgbClr val="FF0000"/>
              </a:buClr>
              <a:buSzPts val="1800"/>
              <a:buFont typeface="Noto Sans Symbols"/>
              <a:buChar char="❖"/>
            </a:pPr>
            <a:r>
              <a:rPr b="0" i="0" lang="en-US" sz="1800" u="none" cap="none" strike="noStrike">
                <a:solidFill>
                  <a:srgbClr val="FF0000"/>
                </a:solidFill>
                <a:latin typeface="Arial"/>
                <a:ea typeface="Arial"/>
                <a:cs typeface="Arial"/>
                <a:sym typeface="Arial"/>
              </a:rPr>
              <a:t>Line graphs are useful in that they show data variables and trends very clearly and can help to make predictions about the results of data not yet recorded. </a:t>
            </a:r>
            <a:endParaRPr b="0" i="0" sz="1800" u="none" cap="none" strike="noStrike">
              <a:solidFill>
                <a:srgbClr val="FF0000"/>
              </a:solidFill>
              <a:latin typeface="Arial"/>
              <a:ea typeface="Arial"/>
              <a:cs typeface="Arial"/>
              <a:sym typeface="Arial"/>
            </a:endParaRPr>
          </a:p>
          <a:p>
            <a:pPr indent="0" lvl="0" marL="0" marR="0" rtl="0" algn="l">
              <a:lnSpc>
                <a:spcPct val="100000"/>
              </a:lnSpc>
              <a:spcBef>
                <a:spcPts val="0"/>
              </a:spcBef>
              <a:spcAft>
                <a:spcPts val="0"/>
              </a:spcAft>
              <a:buNone/>
            </a:pPr>
            <a:r>
              <a:t/>
            </a:r>
            <a:endParaRPr b="0" i="0" sz="1800" u="none" cap="none" strike="noStrike">
              <a:solidFill>
                <a:srgbClr val="FF0000"/>
              </a:solidFill>
              <a:latin typeface="Arial"/>
              <a:ea typeface="Arial"/>
              <a:cs typeface="Arial"/>
              <a:sym typeface="Arial"/>
            </a:endParaRPr>
          </a:p>
          <a:p>
            <a:pPr indent="-285750" lvl="0" marL="285750" marR="0" rtl="0" algn="l">
              <a:lnSpc>
                <a:spcPct val="100000"/>
              </a:lnSpc>
              <a:spcBef>
                <a:spcPts val="0"/>
              </a:spcBef>
              <a:spcAft>
                <a:spcPts val="0"/>
              </a:spcAft>
              <a:buClr>
                <a:srgbClr val="FF0000"/>
              </a:buClr>
              <a:buSzPts val="1800"/>
              <a:buFont typeface="Noto Sans Symbols"/>
              <a:buChar char="❖"/>
            </a:pPr>
            <a:r>
              <a:rPr b="0" i="0" lang="en-US" sz="1800" u="none" cap="none" strike="noStrike">
                <a:solidFill>
                  <a:srgbClr val="FF0000"/>
                </a:solidFill>
                <a:latin typeface="Arial"/>
                <a:ea typeface="Arial"/>
                <a:cs typeface="Arial"/>
                <a:sym typeface="Arial"/>
              </a:rPr>
              <a:t>They can also be used to display several dependent variables against one independent variable.</a:t>
            </a:r>
            <a:endParaRPr/>
          </a:p>
          <a:p>
            <a:pPr indent="0" lvl="0" marL="0" marR="0" rtl="0" algn="l">
              <a:lnSpc>
                <a:spcPct val="100000"/>
              </a:lnSpc>
              <a:spcBef>
                <a:spcPts val="0"/>
              </a:spcBef>
              <a:spcAft>
                <a:spcPts val="0"/>
              </a:spcAft>
              <a:buNone/>
            </a:pPr>
            <a:r>
              <a:t/>
            </a:r>
            <a:endParaRPr b="0" i="0" sz="1800" u="none" cap="none" strike="noStrike">
              <a:solidFill>
                <a:srgbClr val="FF0000"/>
              </a:solidFill>
              <a:latin typeface="Arial"/>
              <a:ea typeface="Arial"/>
              <a:cs typeface="Arial"/>
              <a:sym typeface="Arial"/>
            </a:endParaRPr>
          </a:p>
          <a:p>
            <a:pPr indent="-285750" lvl="0" marL="285750" marR="0" rtl="0" algn="l">
              <a:lnSpc>
                <a:spcPct val="100000"/>
              </a:lnSpc>
              <a:spcBef>
                <a:spcPts val="0"/>
              </a:spcBef>
              <a:spcAft>
                <a:spcPts val="0"/>
              </a:spcAft>
              <a:buClr>
                <a:srgbClr val="FF0000"/>
              </a:buClr>
              <a:buSzPts val="1800"/>
              <a:buFont typeface="Noto Sans Symbols"/>
              <a:buChar char="❖"/>
            </a:pPr>
            <a:r>
              <a:rPr b="0" i="0" lang="en-US" sz="1800" u="none" cap="none" strike="noStrike">
                <a:solidFill>
                  <a:srgbClr val="FF0000"/>
                </a:solidFill>
                <a:latin typeface="Arial"/>
                <a:ea typeface="Arial"/>
                <a:cs typeface="Arial"/>
                <a:sym typeface="Arial"/>
              </a:rPr>
              <a:t> When comparing data sets, line graphs are only useful if the axes follow the same scales</a:t>
            </a:r>
            <a:r>
              <a:rPr b="0" i="0" lang="en-US" sz="1800" u="none" cap="none" strike="noStrike">
                <a:solidFill>
                  <a:srgbClr val="000000"/>
                </a:solidFill>
                <a:latin typeface="Arial"/>
                <a:ea typeface="Arial"/>
                <a:cs typeface="Arial"/>
                <a:sym typeface="Arial"/>
              </a:rPr>
              <a:t>. </a:t>
            </a:r>
            <a:endParaRPr b="0" i="0" sz="1800" u="none" cap="none" strike="noStrike">
              <a:solidFill>
                <a:schemeClr val="dk1"/>
              </a:solidFill>
              <a:latin typeface="Calibri"/>
              <a:ea typeface="Calibri"/>
              <a:cs typeface="Calibri"/>
              <a:sym typeface="Calibri"/>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0" name="Shape 220"/>
        <p:cNvGrpSpPr/>
        <p:nvPr/>
      </p:nvGrpSpPr>
      <p:grpSpPr>
        <a:xfrm>
          <a:off x="0" y="0"/>
          <a:ext cx="0" cy="0"/>
          <a:chOff x="0" y="0"/>
          <a:chExt cx="0" cy="0"/>
        </a:xfrm>
      </p:grpSpPr>
      <p:pic>
        <p:nvPicPr>
          <p:cNvPr id="221" name="Google Shape;221;p12"/>
          <p:cNvPicPr preferRelativeResize="0"/>
          <p:nvPr/>
        </p:nvPicPr>
        <p:blipFill rotWithShape="1">
          <a:blip r:embed="rId3">
            <a:alphaModFix/>
          </a:blip>
          <a:srcRect b="0" l="0" r="0" t="0"/>
          <a:stretch/>
        </p:blipFill>
        <p:spPr>
          <a:xfrm>
            <a:off x="0" y="2743200"/>
            <a:ext cx="9143999" cy="3845489"/>
          </a:xfrm>
          <a:prstGeom prst="rect">
            <a:avLst/>
          </a:prstGeom>
          <a:noFill/>
          <a:ln>
            <a:noFill/>
          </a:ln>
        </p:spPr>
      </p:pic>
      <p:sp>
        <p:nvSpPr>
          <p:cNvPr id="222" name="Google Shape;222;p12"/>
          <p:cNvSpPr txBox="1"/>
          <p:nvPr/>
        </p:nvSpPr>
        <p:spPr>
          <a:xfrm>
            <a:off x="-323784" y="488515"/>
            <a:ext cx="9637575" cy="1785104"/>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None/>
            </a:pPr>
            <a:r>
              <a:rPr b="0" i="0" lang="en-US" sz="2400" u="sng" cap="none" strike="noStrike">
                <a:solidFill>
                  <a:srgbClr val="C00000"/>
                </a:solidFill>
                <a:latin typeface="Arial"/>
                <a:ea typeface="Arial"/>
                <a:cs typeface="Arial"/>
                <a:sym typeface="Arial"/>
              </a:rPr>
              <a:t>Real Life Use Of Line Chart</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rPr b="1" i="0" lang="en-US" sz="1600" u="none" cap="none" strike="noStrike">
                <a:solidFill>
                  <a:srgbClr val="FF0000"/>
                </a:solidFill>
                <a:latin typeface="Arial"/>
                <a:ea typeface="Arial"/>
                <a:cs typeface="Arial"/>
                <a:sym typeface="Arial"/>
              </a:rPr>
              <a:t>         </a:t>
            </a:r>
            <a:r>
              <a:rPr b="1" i="0" lang="en-US" sz="1400" u="none" cap="none" strike="noStrike">
                <a:solidFill>
                  <a:srgbClr val="FF0000"/>
                </a:solidFill>
                <a:latin typeface="Arial"/>
                <a:ea typeface="Arial"/>
                <a:cs typeface="Arial"/>
                <a:sym typeface="Arial"/>
              </a:rPr>
              <a:t>Line Chart can be very useful  in Real life. One instance of this is the line chart  representing the </a:t>
            </a:r>
            <a:endParaRPr/>
          </a:p>
          <a:p>
            <a:pPr indent="0" lvl="0" marL="0" marR="0" rtl="0" algn="l">
              <a:lnSpc>
                <a:spcPct val="100000"/>
              </a:lnSpc>
              <a:spcBef>
                <a:spcPts val="0"/>
              </a:spcBef>
              <a:spcAft>
                <a:spcPts val="0"/>
              </a:spcAft>
              <a:buNone/>
            </a:pPr>
            <a:r>
              <a:rPr b="1" i="0" lang="en-US" sz="1400" u="none" cap="none" strike="noStrike">
                <a:solidFill>
                  <a:srgbClr val="FF0000"/>
                </a:solidFill>
                <a:latin typeface="Arial"/>
                <a:ea typeface="Arial"/>
                <a:cs typeface="Arial"/>
                <a:sym typeface="Arial"/>
              </a:rPr>
              <a:t>          Situation of Covid 19 </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rPr b="1" i="0" lang="en-US" sz="1200" u="none" cap="none" strike="noStrike">
                <a:solidFill>
                  <a:srgbClr val="FF0000"/>
                </a:solidFill>
                <a:latin typeface="Arial"/>
                <a:ea typeface="Arial"/>
                <a:cs typeface="Arial"/>
                <a:sym typeface="Arial"/>
              </a:rPr>
              <a:t>          </a:t>
            </a:r>
            <a:r>
              <a:rPr b="1" i="0" lang="en-US" sz="1400" u="none" cap="none" strike="noStrike">
                <a:solidFill>
                  <a:srgbClr val="FF0000"/>
                </a:solidFill>
                <a:latin typeface="Arial"/>
                <a:ea typeface="Arial"/>
                <a:cs typeface="Arial"/>
                <a:sym typeface="Arial"/>
              </a:rPr>
              <a:t>Interpreting data from such line graphs helps us to know how well our own community is doing in fighting</a:t>
            </a:r>
            <a:endParaRPr/>
          </a:p>
          <a:p>
            <a:pPr indent="0" lvl="0" marL="0" marR="0" rtl="0" algn="l">
              <a:lnSpc>
                <a:spcPct val="100000"/>
              </a:lnSpc>
              <a:spcBef>
                <a:spcPts val="0"/>
              </a:spcBef>
              <a:spcAft>
                <a:spcPts val="0"/>
              </a:spcAft>
              <a:buNone/>
            </a:pPr>
            <a:r>
              <a:rPr b="1" i="0" lang="en-US" sz="1400" u="none" cap="none" strike="noStrike">
                <a:solidFill>
                  <a:srgbClr val="FF0000"/>
                </a:solidFill>
                <a:latin typeface="Arial"/>
                <a:ea typeface="Arial"/>
                <a:cs typeface="Arial"/>
                <a:sym typeface="Arial"/>
              </a:rPr>
              <a:t>         the coronavirus pandemic</a:t>
            </a:r>
            <a:endParaRPr b="1" i="0" sz="1400" u="none" cap="none" strike="noStrike">
              <a:solidFill>
                <a:srgbClr val="FF0000"/>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id="106" name="Google Shape;106;p2"/>
          <p:cNvSpPr txBox="1"/>
          <p:nvPr/>
        </p:nvSpPr>
        <p:spPr>
          <a:xfrm>
            <a:off x="2514600" y="2895600"/>
            <a:ext cx="3763851" cy="369332"/>
          </a:xfrm>
          <a:prstGeom prst="rect">
            <a:avLst/>
          </a:prstGeom>
          <a:solidFill>
            <a:srgbClr val="FFFF00"/>
          </a:solidFill>
          <a:ln cap="flat" cmpd="sng" w="15875">
            <a:solidFill>
              <a:schemeClr val="dk1"/>
            </a:solidFill>
            <a:prstDash val="solid"/>
            <a:round/>
            <a:headEnd len="sm" w="sm" type="none"/>
            <a:tailEnd len="sm" w="sm" type="none"/>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07" name="Google Shape;107;p2"/>
          <p:cNvSpPr txBox="1"/>
          <p:nvPr>
            <p:ph type="ctrTitle"/>
          </p:nvPr>
        </p:nvSpPr>
        <p:spPr>
          <a:xfrm>
            <a:off x="685800" y="152401"/>
            <a:ext cx="7391400" cy="761999"/>
          </a:xfrm>
          <a:prstGeom prst="rect">
            <a:avLst/>
          </a:prstGeom>
          <a:noFill/>
          <a:ln>
            <a:noFill/>
          </a:ln>
        </p:spPr>
        <p:txBody>
          <a:bodyPr anchorCtr="0" anchor="ctr" bIns="45700" lIns="91425" spcFirstLastPara="1" rIns="91425" wrap="square" tIns="45700">
            <a:normAutofit fontScale="90000"/>
          </a:bodyPr>
          <a:lstStyle/>
          <a:p>
            <a:pPr indent="0" lvl="0" marL="0" rtl="0" algn="ctr">
              <a:lnSpc>
                <a:spcPct val="100000"/>
              </a:lnSpc>
              <a:spcBef>
                <a:spcPts val="0"/>
              </a:spcBef>
              <a:spcAft>
                <a:spcPts val="0"/>
              </a:spcAft>
              <a:buClr>
                <a:srgbClr val="FF0000"/>
              </a:buClr>
              <a:buSzPct val="100000"/>
              <a:buFont typeface="Algerian"/>
              <a:buNone/>
            </a:pPr>
            <a:r>
              <a:rPr lang="en-US" u="sng">
                <a:solidFill>
                  <a:srgbClr val="FF0000"/>
                </a:solidFill>
                <a:latin typeface="Algerian"/>
                <a:ea typeface="Algerian"/>
                <a:cs typeface="Algerian"/>
                <a:sym typeface="Algerian"/>
              </a:rPr>
              <a:t>LINE CHART</a:t>
            </a:r>
            <a:endParaRPr u="sng">
              <a:solidFill>
                <a:srgbClr val="FF0000"/>
              </a:solidFill>
              <a:latin typeface="Algerian"/>
              <a:ea typeface="Algerian"/>
              <a:cs typeface="Algerian"/>
              <a:sym typeface="Algerian"/>
            </a:endParaRPr>
          </a:p>
        </p:txBody>
      </p:sp>
      <p:sp>
        <p:nvSpPr>
          <p:cNvPr id="108" name="Google Shape;108;p2"/>
          <p:cNvSpPr txBox="1"/>
          <p:nvPr/>
        </p:nvSpPr>
        <p:spPr>
          <a:xfrm>
            <a:off x="304801" y="1066800"/>
            <a:ext cx="8458200" cy="5539978"/>
          </a:xfrm>
          <a:prstGeom prst="rect">
            <a:avLst/>
          </a:prstGeom>
          <a:noFill/>
          <a:ln cap="flat" cmpd="sng" w="9525">
            <a:solidFill>
              <a:schemeClr val="dk1"/>
            </a:solidFill>
            <a:prstDash val="solid"/>
            <a:round/>
            <a:headEnd len="sm" w="sm" type="none"/>
            <a:tailEnd len="sm" w="sm" type="none"/>
          </a:ln>
        </p:spPr>
        <p:txBody>
          <a:bodyPr anchorCtr="0" anchor="t" bIns="45700" lIns="91425" spcFirstLastPara="1" rIns="91425" wrap="square" tIns="45700">
            <a:spAutoFit/>
          </a:bodyPr>
          <a:lstStyle/>
          <a:p>
            <a:pPr indent="-285750" lvl="0" marL="285750" marR="0" rtl="0" algn="l">
              <a:lnSpc>
                <a:spcPct val="100000"/>
              </a:lnSpc>
              <a:spcBef>
                <a:spcPts val="0"/>
              </a:spcBef>
              <a:spcAft>
                <a:spcPts val="0"/>
              </a:spcAft>
              <a:buClr>
                <a:schemeClr val="dk1"/>
              </a:buClr>
              <a:buSzPts val="1800"/>
              <a:buFont typeface="Noto Sans Symbols"/>
              <a:buChar char="⮚"/>
            </a:pPr>
            <a:r>
              <a:rPr b="1" i="0" lang="en-US" sz="1800" u="none" cap="none" strike="noStrike">
                <a:solidFill>
                  <a:schemeClr val="dk1"/>
                </a:solidFill>
                <a:latin typeface="Calibri"/>
                <a:ea typeface="Calibri"/>
                <a:cs typeface="Calibri"/>
                <a:sym typeface="Calibri"/>
              </a:rPr>
              <a:t>A line chart is a graph that connects a series of points by drawing line segments between them.  Line charts are usually used in identifying the trends in data.</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t/>
            </a:r>
            <a:endParaRPr b="1" i="0" sz="1800" u="none" cap="none" strike="noStrike">
              <a:solidFill>
                <a:schemeClr val="dk1"/>
              </a:solidFill>
              <a:latin typeface="Calibri"/>
              <a:ea typeface="Calibri"/>
              <a:cs typeface="Calibri"/>
              <a:sym typeface="Calibri"/>
            </a:endParaRPr>
          </a:p>
          <a:p>
            <a:pPr indent="-285750" lvl="0" marL="285750" marR="0" rtl="0" algn="l">
              <a:lnSpc>
                <a:spcPct val="100000"/>
              </a:lnSpc>
              <a:spcBef>
                <a:spcPts val="0"/>
              </a:spcBef>
              <a:spcAft>
                <a:spcPts val="0"/>
              </a:spcAft>
              <a:buClr>
                <a:schemeClr val="dk1"/>
              </a:buClr>
              <a:buSzPts val="1800"/>
              <a:buFont typeface="Noto Sans Symbols"/>
              <a:buChar char="⮚"/>
            </a:pPr>
            <a:r>
              <a:rPr b="0" i="0" lang="en-US" sz="1800" u="none" cap="none" strike="noStrike">
                <a:solidFill>
                  <a:schemeClr val="dk1"/>
                </a:solidFill>
                <a:latin typeface="Calibri"/>
                <a:ea typeface="Calibri"/>
                <a:cs typeface="Calibri"/>
                <a:sym typeface="Calibri"/>
              </a:rPr>
              <a:t>The </a:t>
            </a:r>
            <a:r>
              <a:rPr b="1" i="0" lang="en-US" sz="1800" u="none" cap="none" strike="noStrike">
                <a:solidFill>
                  <a:schemeClr val="dk1"/>
                </a:solidFill>
                <a:latin typeface="Calibri"/>
                <a:ea typeface="Calibri"/>
                <a:cs typeface="Calibri"/>
                <a:sym typeface="Calibri"/>
              </a:rPr>
              <a:t>plot()</a:t>
            </a:r>
            <a:r>
              <a:rPr b="0" i="0" lang="en-US" sz="1800" u="none" cap="none" strike="noStrike">
                <a:solidFill>
                  <a:schemeClr val="dk1"/>
                </a:solidFill>
                <a:latin typeface="Calibri"/>
                <a:ea typeface="Calibri"/>
                <a:cs typeface="Calibri"/>
                <a:sym typeface="Calibri"/>
              </a:rPr>
              <a:t> function in R is used to create the line graph.</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a:p>
            <a:pPr indent="-342900" lvl="0" marL="342900" marR="0" rtl="0" algn="l">
              <a:lnSpc>
                <a:spcPct val="100000"/>
              </a:lnSpc>
              <a:spcBef>
                <a:spcPts val="0"/>
              </a:spcBef>
              <a:spcAft>
                <a:spcPts val="0"/>
              </a:spcAft>
              <a:buClr>
                <a:schemeClr val="dk1"/>
              </a:buClr>
              <a:buSzPts val="2400"/>
              <a:buFont typeface="Noto Sans Symbols"/>
              <a:buChar char="⮚"/>
            </a:pPr>
            <a:r>
              <a:rPr b="0" i="0" lang="en-US" sz="2400" u="none" cap="none" strike="noStrike">
                <a:solidFill>
                  <a:schemeClr val="dk1"/>
                </a:solidFill>
                <a:latin typeface="Calibri"/>
                <a:ea typeface="Calibri"/>
                <a:cs typeface="Calibri"/>
                <a:sym typeface="Calibri"/>
              </a:rPr>
              <a:t>The basic syntax to create a line chart in R is −</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2400"/>
              <a:buFont typeface="Arial"/>
              <a:buNone/>
            </a:pPr>
            <a:r>
              <a:rPr b="1" i="0" lang="en-US" sz="2400" u="none" cap="none" strike="noStrike">
                <a:solidFill>
                  <a:schemeClr val="dk1"/>
                </a:solidFill>
                <a:latin typeface="Calibri"/>
                <a:ea typeface="Calibri"/>
                <a:cs typeface="Calibri"/>
                <a:sym typeface="Calibri"/>
              </a:rPr>
              <a:t>plot(v, type, col, xlab, ylab)</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Calibri"/>
                <a:ea typeface="Calibri"/>
                <a:cs typeface="Calibri"/>
                <a:sym typeface="Calibri"/>
              </a:rPr>
              <a:t>Following is the description of the parameters used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rPr b="1" i="0" lang="en-US" sz="1800" u="none" cap="none" strike="noStrike">
                <a:solidFill>
                  <a:schemeClr val="dk1"/>
                </a:solidFill>
                <a:latin typeface="Calibri"/>
                <a:ea typeface="Calibri"/>
                <a:cs typeface="Calibri"/>
                <a:sym typeface="Calibri"/>
              </a:rPr>
              <a:t>v</a:t>
            </a:r>
            <a:r>
              <a:rPr b="0" i="0" lang="en-US" sz="1800" u="none" cap="none" strike="noStrike">
                <a:solidFill>
                  <a:schemeClr val="dk1"/>
                </a:solidFill>
                <a:latin typeface="Calibri"/>
                <a:ea typeface="Calibri"/>
                <a:cs typeface="Calibri"/>
                <a:sym typeface="Calibri"/>
              </a:rPr>
              <a:t> is a vector containing the numeric values.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rPr b="1" i="0" lang="en-US" sz="1800" u="none" cap="none" strike="noStrike">
                <a:solidFill>
                  <a:schemeClr val="dk1"/>
                </a:solidFill>
                <a:latin typeface="Calibri"/>
                <a:ea typeface="Calibri"/>
                <a:cs typeface="Calibri"/>
                <a:sym typeface="Calibri"/>
              </a:rPr>
              <a:t>type</a:t>
            </a:r>
            <a:r>
              <a:rPr b="0" i="0" lang="en-US" sz="1800" u="none" cap="none" strike="noStrike">
                <a:solidFill>
                  <a:schemeClr val="dk1"/>
                </a:solidFill>
                <a:latin typeface="Calibri"/>
                <a:ea typeface="Calibri"/>
                <a:cs typeface="Calibri"/>
                <a:sym typeface="Calibri"/>
              </a:rPr>
              <a:t> takes the value "p" to draw only the points, "l" to draw only the lines and "o" to draw both points and lines.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rPr b="1" i="0" lang="en-US" sz="1800" u="none" cap="none" strike="noStrike">
                <a:solidFill>
                  <a:schemeClr val="dk1"/>
                </a:solidFill>
                <a:latin typeface="Calibri"/>
                <a:ea typeface="Calibri"/>
                <a:cs typeface="Calibri"/>
                <a:sym typeface="Calibri"/>
              </a:rPr>
              <a:t>xlab</a:t>
            </a:r>
            <a:r>
              <a:rPr b="0" i="0" lang="en-US" sz="1800" u="none" cap="none" strike="noStrike">
                <a:solidFill>
                  <a:schemeClr val="dk1"/>
                </a:solidFill>
                <a:latin typeface="Calibri"/>
                <a:ea typeface="Calibri"/>
                <a:cs typeface="Calibri"/>
                <a:sym typeface="Calibri"/>
              </a:rPr>
              <a:t> is the label for x axis.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rPr b="1" i="0" lang="en-US" sz="1800" u="none" cap="none" strike="noStrike">
                <a:solidFill>
                  <a:schemeClr val="dk1"/>
                </a:solidFill>
                <a:latin typeface="Calibri"/>
                <a:ea typeface="Calibri"/>
                <a:cs typeface="Calibri"/>
                <a:sym typeface="Calibri"/>
              </a:rPr>
              <a:t>ylab</a:t>
            </a:r>
            <a:r>
              <a:rPr b="0" i="0" lang="en-US" sz="1800" u="none" cap="none" strike="noStrike">
                <a:solidFill>
                  <a:schemeClr val="dk1"/>
                </a:solidFill>
                <a:latin typeface="Calibri"/>
                <a:ea typeface="Calibri"/>
                <a:cs typeface="Calibri"/>
                <a:sym typeface="Calibri"/>
              </a:rPr>
              <a:t> is the label for y axis.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rPr b="1" i="0" lang="en-US" sz="1800" u="none" cap="none" strike="noStrike">
                <a:solidFill>
                  <a:schemeClr val="dk1"/>
                </a:solidFill>
                <a:latin typeface="Calibri"/>
                <a:ea typeface="Calibri"/>
                <a:cs typeface="Calibri"/>
                <a:sym typeface="Calibri"/>
              </a:rPr>
              <a:t>main</a:t>
            </a:r>
            <a:r>
              <a:rPr b="0" i="0" lang="en-US" sz="1800" u="none" cap="none" strike="noStrike">
                <a:solidFill>
                  <a:schemeClr val="dk1"/>
                </a:solidFill>
                <a:latin typeface="Calibri"/>
                <a:ea typeface="Calibri"/>
                <a:cs typeface="Calibri"/>
                <a:sym typeface="Calibri"/>
              </a:rPr>
              <a:t> is the Title of the chart.</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rPr b="1" i="0" lang="en-US" sz="1800" u="none" cap="none" strike="noStrike">
                <a:solidFill>
                  <a:schemeClr val="dk1"/>
                </a:solidFill>
                <a:latin typeface="Calibri"/>
                <a:ea typeface="Calibri"/>
                <a:cs typeface="Calibri"/>
                <a:sym typeface="Calibri"/>
              </a:rPr>
              <a:t>col</a:t>
            </a:r>
            <a:r>
              <a:rPr b="0" i="0" lang="en-US" sz="1800" u="none" cap="none" strike="noStrike">
                <a:solidFill>
                  <a:schemeClr val="dk1"/>
                </a:solidFill>
                <a:latin typeface="Calibri"/>
                <a:ea typeface="Calibri"/>
                <a:cs typeface="Calibri"/>
                <a:sym typeface="Calibri"/>
              </a:rPr>
              <a:t> is used to give colors to both the points and lines.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rPr b="1" i="0" lang="en-US" sz="1800" u="none" cap="none" strike="noStrike">
                <a:solidFill>
                  <a:schemeClr val="dk1"/>
                </a:solidFill>
                <a:latin typeface="Calibri"/>
                <a:ea typeface="Calibri"/>
                <a:cs typeface="Calibri"/>
                <a:sym typeface="Calibri"/>
              </a:rPr>
              <a:t>NOTE :</a:t>
            </a:r>
            <a:r>
              <a:rPr b="0" i="0" lang="en-US" sz="1800" u="none" cap="none" strike="noStrike">
                <a:solidFill>
                  <a:schemeClr val="dk1"/>
                </a:solidFill>
                <a:latin typeface="Calibri"/>
                <a:ea typeface="Calibri"/>
                <a:cs typeface="Calibri"/>
                <a:sym typeface="Calibri"/>
              </a:rPr>
              <a:t> </a:t>
            </a:r>
            <a:r>
              <a:rPr b="1" i="0" lang="en-US" sz="1800" u="none" cap="none" strike="noStrike">
                <a:solidFill>
                  <a:schemeClr val="dk1"/>
                </a:solidFill>
                <a:latin typeface="Calibri"/>
                <a:ea typeface="Calibri"/>
                <a:cs typeface="Calibri"/>
                <a:sym typeface="Calibri"/>
              </a:rPr>
              <a:t>Data considered is mostly numeric</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rPr b="1" i="0" lang="en-US" sz="1800" u="none" cap="none" strike="noStrike">
                <a:solidFill>
                  <a:schemeClr val="dk1"/>
                </a:solidFill>
                <a:latin typeface="Calibri"/>
                <a:ea typeface="Calibri"/>
                <a:cs typeface="Calibri"/>
                <a:sym typeface="Calibri"/>
              </a:rPr>
              <a:t>             Line Chart is usually produced for time series data</a:t>
            </a:r>
            <a:endParaRPr b="1" i="0" sz="18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3"/>
          <p:cNvSpPr txBox="1"/>
          <p:nvPr/>
        </p:nvSpPr>
        <p:spPr>
          <a:xfrm>
            <a:off x="152400" y="152400"/>
            <a:ext cx="8686800" cy="2215991"/>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Calibri"/>
                <a:ea typeface="Calibri"/>
                <a:cs typeface="Calibri"/>
                <a:sym typeface="Calibri"/>
              </a:rPr>
              <a:t> </a:t>
            </a:r>
            <a:r>
              <a:rPr b="1" i="0" lang="en-US" sz="2400" u="sng" cap="none" strike="noStrike">
                <a:solidFill>
                  <a:srgbClr val="FF0000"/>
                </a:solidFill>
                <a:latin typeface="Calibri"/>
                <a:ea typeface="Calibri"/>
                <a:cs typeface="Calibri"/>
                <a:sym typeface="Calibri"/>
              </a:rPr>
              <a:t>Example</a:t>
            </a:r>
            <a:r>
              <a:rPr b="0" i="0" lang="en-US" sz="1800" u="none" cap="none" strike="noStrike">
                <a:solidFill>
                  <a:schemeClr val="dk1"/>
                </a:solidFill>
                <a:latin typeface="Calibri"/>
                <a:ea typeface="Calibri"/>
                <a:cs typeface="Calibri"/>
                <a:sym typeface="Calibri"/>
              </a:rPr>
              <a:t> </a:t>
            </a:r>
            <a:r>
              <a:rPr b="0" i="0" lang="en-US" sz="1800" u="none" cap="none" strike="noStrike">
                <a:solidFill>
                  <a:srgbClr val="FF0000"/>
                </a:solidFill>
                <a:latin typeface="Calibri"/>
                <a:ea typeface="Calibri"/>
                <a:cs typeface="Calibri"/>
                <a:sym typeface="Calibri"/>
              </a:rPr>
              <a:t>: </a:t>
            </a:r>
            <a:r>
              <a:rPr b="0" i="0" lang="en-US" sz="1800" u="none" cap="none" strike="noStrike">
                <a:solidFill>
                  <a:schemeClr val="dk1"/>
                </a:solidFill>
                <a:latin typeface="Calibri"/>
                <a:ea typeface="Calibri"/>
                <a:cs typeface="Calibri"/>
                <a:sym typeface="Calibri"/>
              </a:rPr>
              <a:t>   </a:t>
            </a:r>
            <a:r>
              <a:rPr b="0" i="0" lang="en-US" sz="1800" u="none" cap="none" strike="noStrike">
                <a:solidFill>
                  <a:srgbClr val="00B050"/>
                </a:solidFill>
                <a:latin typeface="Calibri"/>
                <a:ea typeface="Calibri"/>
                <a:cs typeface="Calibri"/>
                <a:sym typeface="Calibri"/>
              </a:rPr>
              <a:t>x&lt;-c(4,8,2,9,6,4,5,3,9)</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rgbClr val="00B050"/>
                </a:solidFill>
                <a:latin typeface="Calibri"/>
                <a:ea typeface="Calibri"/>
                <a:cs typeface="Calibri"/>
                <a:sym typeface="Calibri"/>
              </a:rPr>
              <a:t>                            plot(x,type='o',col='blue',xlab='Density',ylab='Range')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400"/>
              <a:buFont typeface="Arial"/>
              <a:buNone/>
            </a:pPr>
            <a:r>
              <a:rPr b="1" i="0" lang="en-US" sz="2400" u="none" cap="none" strike="noStrike">
                <a:solidFill>
                  <a:srgbClr val="FF0000"/>
                </a:solidFill>
                <a:latin typeface="Calibri"/>
                <a:ea typeface="Calibri"/>
                <a:cs typeface="Calibri"/>
                <a:sym typeface="Calibri"/>
              </a:rPr>
              <a:t> </a:t>
            </a:r>
            <a:r>
              <a:rPr b="1" i="0" lang="en-US" sz="2400" u="sng" cap="none" strike="noStrike">
                <a:solidFill>
                  <a:srgbClr val="FF0000"/>
                </a:solidFill>
                <a:latin typeface="Calibri"/>
                <a:ea typeface="Calibri"/>
                <a:cs typeface="Calibri"/>
                <a:sym typeface="Calibri"/>
              </a:rPr>
              <a:t>OUTPUT</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B05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B05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pic>
        <p:nvPicPr>
          <p:cNvPr id="114" name="Google Shape;114;p3"/>
          <p:cNvPicPr preferRelativeResize="0"/>
          <p:nvPr/>
        </p:nvPicPr>
        <p:blipFill rotWithShape="1">
          <a:blip r:embed="rId3">
            <a:alphaModFix/>
          </a:blip>
          <a:srcRect b="0" l="0" r="0" t="0"/>
          <a:stretch/>
        </p:blipFill>
        <p:spPr>
          <a:xfrm>
            <a:off x="643031" y="1260395"/>
            <a:ext cx="6772749" cy="2244806"/>
          </a:xfrm>
          <a:prstGeom prst="rect">
            <a:avLst/>
          </a:prstGeom>
          <a:noFill/>
          <a:ln>
            <a:noFill/>
          </a:ln>
        </p:spPr>
      </p:pic>
      <p:sp>
        <p:nvSpPr>
          <p:cNvPr id="115" name="Google Shape;115;p3"/>
          <p:cNvSpPr txBox="1"/>
          <p:nvPr/>
        </p:nvSpPr>
        <p:spPr>
          <a:xfrm>
            <a:off x="381000" y="3505200"/>
            <a:ext cx="8458200" cy="3724056"/>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rPr b="1" i="0" lang="en-US" sz="1800" u="none" cap="none" strike="noStrike">
                <a:solidFill>
                  <a:srgbClr val="FF0000"/>
                </a:solidFill>
                <a:latin typeface="Calibri"/>
                <a:ea typeface="Calibri"/>
                <a:cs typeface="Calibri"/>
                <a:sym typeface="Calibri"/>
              </a:rPr>
              <a:t>2. </a:t>
            </a:r>
            <a:r>
              <a:rPr b="0" i="0" lang="en-US" sz="1800" u="none" cap="none" strike="noStrike">
                <a:solidFill>
                  <a:srgbClr val="00B050"/>
                </a:solidFill>
                <a:latin typeface="Calibri"/>
                <a:ea typeface="Calibri"/>
                <a:cs typeface="Calibri"/>
                <a:sym typeface="Calibri"/>
              </a:rPr>
              <a:t>y&lt;-c("ram","flower","tin")</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rgbClr val="00B050"/>
                </a:solidFill>
                <a:latin typeface="Calibri"/>
                <a:ea typeface="Calibri"/>
                <a:cs typeface="Calibri"/>
                <a:sym typeface="Calibri"/>
              </a:rPr>
              <a:t>plot(y,type='o',col='blue',xlab='Density',ylab='Range')</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400"/>
              <a:buFont typeface="Arial"/>
              <a:buNone/>
            </a:pPr>
            <a:r>
              <a:rPr b="1" i="0" lang="en-US" sz="2400" u="sng" cap="none" strike="noStrike">
                <a:solidFill>
                  <a:srgbClr val="FF0000"/>
                </a:solidFill>
                <a:latin typeface="Calibri"/>
                <a:ea typeface="Calibri"/>
                <a:cs typeface="Calibri"/>
                <a:sym typeface="Calibri"/>
              </a:rPr>
              <a:t>OUTPUT</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rgbClr val="FF0000"/>
                </a:solidFill>
                <a:latin typeface="Calibri"/>
                <a:ea typeface="Calibri"/>
                <a:cs typeface="Calibri"/>
                <a:sym typeface="Calibri"/>
              </a:rPr>
              <a:t>Error in plot.window(...) : need finite 'ylim' values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rgbClr val="FF0000"/>
                </a:solidFill>
                <a:latin typeface="Calibri"/>
                <a:ea typeface="Calibri"/>
                <a:cs typeface="Calibri"/>
                <a:sym typeface="Calibri"/>
              </a:rPr>
              <a:t>In addition: Warning messages: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rgbClr val="FF0000"/>
                </a:solidFill>
                <a:latin typeface="Calibri"/>
                <a:ea typeface="Calibri"/>
                <a:cs typeface="Calibri"/>
                <a:sym typeface="Calibri"/>
              </a:rPr>
              <a:t>1: In xy.coords(x, y, xlabel, ylabel, log) : NAs introduced by coercion</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rgbClr val="FF0000"/>
                </a:solidFill>
                <a:latin typeface="Calibri"/>
                <a:ea typeface="Calibri"/>
                <a:cs typeface="Calibri"/>
                <a:sym typeface="Calibri"/>
              </a:rPr>
              <a:t>2: In min(x) : no non-missing arguments to min; returning Inf</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rgbClr val="FF0000"/>
                </a:solidFill>
                <a:latin typeface="Calibri"/>
                <a:ea typeface="Calibri"/>
                <a:cs typeface="Calibri"/>
                <a:sym typeface="Calibri"/>
              </a:rPr>
              <a:t>3: In max(x) : no non-missing arguments to max; returning –Inf</a:t>
            </a:r>
            <a:endParaRPr b="0" i="0" sz="1800" u="none" cap="none" strike="noStrike">
              <a:solidFill>
                <a:srgbClr val="FF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FF0000"/>
              </a:solidFill>
              <a:latin typeface="Calibri"/>
              <a:ea typeface="Calibri"/>
              <a:cs typeface="Calibri"/>
              <a:sym typeface="Calibri"/>
            </a:endParaRPr>
          </a:p>
          <a:p>
            <a:pPr indent="-285750" lvl="0" marL="285750" marR="0" rtl="0" algn="l">
              <a:lnSpc>
                <a:spcPct val="100000"/>
              </a:lnSpc>
              <a:spcBef>
                <a:spcPts val="0"/>
              </a:spcBef>
              <a:spcAft>
                <a:spcPts val="0"/>
              </a:spcAft>
              <a:buClr>
                <a:srgbClr val="000000"/>
              </a:buClr>
              <a:buSzPts val="1800"/>
              <a:buFont typeface="Noto Sans Symbols"/>
              <a:buChar char="✔"/>
            </a:pPr>
            <a:r>
              <a:rPr b="1" i="0" lang="en-US" sz="1800" u="none" cap="none" strike="noStrike">
                <a:solidFill>
                  <a:srgbClr val="7030A0"/>
                </a:solidFill>
                <a:latin typeface="Algerian"/>
                <a:ea typeface="Algerian"/>
                <a:cs typeface="Algerian"/>
                <a:sym typeface="Algerian"/>
              </a:rPr>
              <a:t>DATA CONSIDERED IS USUALLY NUMERIC</a:t>
            </a:r>
            <a:endParaRPr/>
          </a:p>
          <a:p>
            <a:pPr indent="0" lvl="0" marL="0" marR="0" rtl="0" algn="l">
              <a:lnSpc>
                <a:spcPct val="100000"/>
              </a:lnSpc>
              <a:spcBef>
                <a:spcPts val="0"/>
              </a:spcBef>
              <a:spcAft>
                <a:spcPts val="0"/>
              </a:spcAft>
              <a:buClr>
                <a:srgbClr val="000000"/>
              </a:buClr>
              <a:buSzPts val="18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FF0000"/>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4"/>
          <p:cNvSpPr txBox="1"/>
          <p:nvPr/>
        </p:nvSpPr>
        <p:spPr>
          <a:xfrm>
            <a:off x="152400" y="387425"/>
            <a:ext cx="8763000" cy="677068"/>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rgbClr val="FF0000"/>
                </a:solidFill>
                <a:latin typeface="Calibri"/>
                <a:ea typeface="Calibri"/>
                <a:cs typeface="Calibri"/>
                <a:sym typeface="Calibri"/>
              </a:rPr>
              <a:t>3.</a:t>
            </a:r>
            <a:r>
              <a:rPr b="0" i="0" lang="en-US" sz="1800" u="none" cap="none" strike="noStrike">
                <a:solidFill>
                  <a:schemeClr val="dk1"/>
                </a:solidFill>
                <a:latin typeface="Calibri"/>
                <a:ea typeface="Calibri"/>
                <a:cs typeface="Calibri"/>
                <a:sym typeface="Calibri"/>
              </a:rPr>
              <a:t> </a:t>
            </a:r>
            <a:r>
              <a:rPr b="0" i="0" lang="en-US" sz="2000" u="none" cap="none" strike="noStrike">
                <a:solidFill>
                  <a:srgbClr val="FF0000"/>
                </a:solidFill>
                <a:latin typeface="Calibri"/>
                <a:ea typeface="Calibri"/>
                <a:cs typeface="Calibri"/>
                <a:sym typeface="Calibri"/>
              </a:rPr>
              <a:t>Women -&gt;  Inbuilt data set in R</a:t>
            </a:r>
            <a:endParaRPr b="0" i="0" sz="2000" u="none" cap="none" strike="noStrike">
              <a:solidFill>
                <a:srgbClr val="FF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rgbClr val="00B050"/>
                </a:solidFill>
                <a:latin typeface="Calibri"/>
                <a:ea typeface="Calibri"/>
                <a:cs typeface="Calibri"/>
                <a:sym typeface="Calibri"/>
              </a:rPr>
              <a:t>     plot(women,type='o',col='red',xlab='Height',ylab='Weight')</a:t>
            </a:r>
            <a:endParaRPr b="1" i="0" sz="2800" u="sng" cap="none" strike="noStrike">
              <a:solidFill>
                <a:srgbClr val="FF0000"/>
              </a:solidFill>
              <a:latin typeface="Calibri"/>
              <a:ea typeface="Calibri"/>
              <a:cs typeface="Calibri"/>
              <a:sym typeface="Calibri"/>
            </a:endParaRPr>
          </a:p>
        </p:txBody>
      </p:sp>
      <p:pic>
        <p:nvPicPr>
          <p:cNvPr id="121" name="Google Shape;121;p4"/>
          <p:cNvPicPr preferRelativeResize="0"/>
          <p:nvPr/>
        </p:nvPicPr>
        <p:blipFill rotWithShape="1">
          <a:blip r:embed="rId3">
            <a:alphaModFix/>
          </a:blip>
          <a:srcRect b="0" l="0" r="0" t="0"/>
          <a:stretch/>
        </p:blipFill>
        <p:spPr>
          <a:xfrm>
            <a:off x="685950" y="1189825"/>
            <a:ext cx="7162800" cy="2290675"/>
          </a:xfrm>
          <a:prstGeom prst="rect">
            <a:avLst/>
          </a:prstGeom>
          <a:noFill/>
          <a:ln>
            <a:noFill/>
          </a:ln>
        </p:spPr>
      </p:pic>
      <p:sp>
        <p:nvSpPr>
          <p:cNvPr id="122" name="Google Shape;122;p4"/>
          <p:cNvSpPr txBox="1"/>
          <p:nvPr/>
        </p:nvSpPr>
        <p:spPr>
          <a:xfrm>
            <a:off x="826275" y="4164375"/>
            <a:ext cx="7162800" cy="4617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B050"/>
              </a:solidFill>
              <a:latin typeface="Calibri"/>
              <a:ea typeface="Calibri"/>
              <a:cs typeface="Calibri"/>
              <a:sym typeface="Calibri"/>
            </a:endParaRPr>
          </a:p>
        </p:txBody>
      </p:sp>
      <p:sp>
        <p:nvSpPr>
          <p:cNvPr id="123" name="Google Shape;123;p4"/>
          <p:cNvSpPr txBox="1"/>
          <p:nvPr/>
        </p:nvSpPr>
        <p:spPr>
          <a:xfrm>
            <a:off x="0" y="3619050"/>
            <a:ext cx="4572000" cy="2401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sz="1800">
                <a:solidFill>
                  <a:srgbClr val="FF0000"/>
                </a:solidFill>
                <a:latin typeface="Trebuchet MS"/>
                <a:ea typeface="Trebuchet MS"/>
                <a:cs typeface="Trebuchet MS"/>
                <a:sym typeface="Trebuchet MS"/>
              </a:rPr>
              <a:t>4. A line graph of the number of books sold per week during a certain period.</a:t>
            </a:r>
            <a:endParaRPr sz="1800">
              <a:solidFill>
                <a:srgbClr val="FF0000"/>
              </a:solidFill>
              <a:latin typeface="Trebuchet MS"/>
              <a:ea typeface="Trebuchet MS"/>
              <a:cs typeface="Trebuchet MS"/>
              <a:sym typeface="Trebuchet MS"/>
            </a:endParaRPr>
          </a:p>
          <a:p>
            <a:pPr indent="0" lvl="0" marL="0" rtl="0" algn="l">
              <a:spcBef>
                <a:spcPts val="0"/>
              </a:spcBef>
              <a:spcAft>
                <a:spcPts val="0"/>
              </a:spcAft>
              <a:buClr>
                <a:schemeClr val="dk1"/>
              </a:buClr>
              <a:buSzPts val="1100"/>
              <a:buFont typeface="Arial"/>
              <a:buNone/>
            </a:pPr>
            <a:r>
              <a:rPr lang="en-US" sz="1800">
                <a:solidFill>
                  <a:srgbClr val="00B050"/>
                </a:solidFill>
                <a:latin typeface="Trebuchet MS"/>
                <a:ea typeface="Trebuchet MS"/>
                <a:cs typeface="Trebuchet MS"/>
                <a:sym typeface="Trebuchet MS"/>
              </a:rPr>
              <a:t>m&lt;-c(1:8)</a:t>
            </a:r>
            <a:endParaRPr sz="1800">
              <a:solidFill>
                <a:srgbClr val="00B050"/>
              </a:solidFill>
              <a:latin typeface="Trebuchet MS"/>
              <a:ea typeface="Trebuchet MS"/>
              <a:cs typeface="Trebuchet MS"/>
              <a:sym typeface="Trebuchet MS"/>
            </a:endParaRPr>
          </a:p>
          <a:p>
            <a:pPr indent="0" lvl="0" marL="0" rtl="0" algn="l">
              <a:spcBef>
                <a:spcPts val="0"/>
              </a:spcBef>
              <a:spcAft>
                <a:spcPts val="0"/>
              </a:spcAft>
              <a:buClr>
                <a:schemeClr val="dk1"/>
              </a:buClr>
              <a:buSzPts val="1100"/>
              <a:buFont typeface="Arial"/>
              <a:buNone/>
            </a:pPr>
            <a:r>
              <a:rPr lang="en-US" sz="1800">
                <a:solidFill>
                  <a:srgbClr val="00B050"/>
                </a:solidFill>
                <a:latin typeface="Trebuchet MS"/>
                <a:ea typeface="Trebuchet MS"/>
                <a:cs typeface="Trebuchet MS"/>
                <a:sym typeface="Trebuchet MS"/>
              </a:rPr>
              <a:t>n&lt;-c(60,120,120,90,90,60,70,10)</a:t>
            </a:r>
            <a:endParaRPr sz="1800">
              <a:solidFill>
                <a:srgbClr val="00B050"/>
              </a:solidFill>
              <a:latin typeface="Trebuchet MS"/>
              <a:ea typeface="Trebuchet MS"/>
              <a:cs typeface="Trebuchet MS"/>
              <a:sym typeface="Trebuchet MS"/>
            </a:endParaRPr>
          </a:p>
          <a:p>
            <a:pPr indent="0" lvl="0" marL="0" rtl="0" algn="l">
              <a:spcBef>
                <a:spcPts val="0"/>
              </a:spcBef>
              <a:spcAft>
                <a:spcPts val="0"/>
              </a:spcAft>
              <a:buNone/>
            </a:pPr>
            <a:r>
              <a:rPr lang="en-US" sz="1800">
                <a:solidFill>
                  <a:srgbClr val="00B050"/>
                </a:solidFill>
                <a:latin typeface="Trebuchet MS"/>
                <a:ea typeface="Trebuchet MS"/>
                <a:cs typeface="Trebuchet MS"/>
                <a:sym typeface="Trebuchet MS"/>
              </a:rPr>
              <a:t>plot(m,n,type='b',col='blue',</a:t>
            </a:r>
            <a:endParaRPr sz="1800">
              <a:solidFill>
                <a:srgbClr val="00B050"/>
              </a:solidFill>
              <a:latin typeface="Trebuchet MS"/>
              <a:ea typeface="Trebuchet MS"/>
              <a:cs typeface="Trebuchet MS"/>
              <a:sym typeface="Trebuchet MS"/>
            </a:endParaRPr>
          </a:p>
          <a:p>
            <a:pPr indent="0" lvl="0" marL="0" rtl="0" algn="l">
              <a:spcBef>
                <a:spcPts val="0"/>
              </a:spcBef>
              <a:spcAft>
                <a:spcPts val="0"/>
              </a:spcAft>
              <a:buClr>
                <a:schemeClr val="dk1"/>
              </a:buClr>
              <a:buSzPts val="1100"/>
              <a:buFont typeface="Arial"/>
              <a:buNone/>
            </a:pPr>
            <a:r>
              <a:rPr lang="en-US" sz="1800">
                <a:solidFill>
                  <a:srgbClr val="00B050"/>
                </a:solidFill>
                <a:latin typeface="Trebuchet MS"/>
                <a:ea typeface="Trebuchet MS"/>
                <a:cs typeface="Trebuchet MS"/>
                <a:sym typeface="Trebuchet MS"/>
              </a:rPr>
              <a:t>xlab='Weeks,ylab='No. of Books')</a:t>
            </a:r>
            <a:endParaRPr sz="1800">
              <a:solidFill>
                <a:srgbClr val="00B050"/>
              </a:solidFill>
              <a:latin typeface="Trebuchet MS"/>
              <a:ea typeface="Trebuchet MS"/>
              <a:cs typeface="Trebuchet MS"/>
              <a:sym typeface="Trebuchet MS"/>
            </a:endParaRPr>
          </a:p>
          <a:p>
            <a:pPr indent="0" lvl="0" marL="0" rtl="0" algn="l">
              <a:spcBef>
                <a:spcPts val="0"/>
              </a:spcBef>
              <a:spcAft>
                <a:spcPts val="0"/>
              </a:spcAft>
              <a:buClr>
                <a:schemeClr val="dk1"/>
              </a:buClr>
              <a:buSzPts val="1100"/>
              <a:buFont typeface="Arial"/>
              <a:buNone/>
            </a:pPr>
            <a:r>
              <a:t/>
            </a:r>
            <a:endParaRPr sz="1800">
              <a:solidFill>
                <a:srgbClr val="00B050"/>
              </a:solidFill>
              <a:latin typeface="Trebuchet MS"/>
              <a:ea typeface="Trebuchet MS"/>
              <a:cs typeface="Trebuchet MS"/>
              <a:sym typeface="Trebuchet MS"/>
            </a:endParaRPr>
          </a:p>
          <a:p>
            <a:pPr indent="0" lvl="0" marL="0" rtl="0" algn="l">
              <a:spcBef>
                <a:spcPts val="0"/>
              </a:spcBef>
              <a:spcAft>
                <a:spcPts val="0"/>
              </a:spcAft>
              <a:buNone/>
            </a:pPr>
            <a:r>
              <a:t/>
            </a:r>
            <a:endParaRPr sz="1800">
              <a:solidFill>
                <a:srgbClr val="00B050"/>
              </a:solidFill>
              <a:latin typeface="Trebuchet MS"/>
              <a:ea typeface="Trebuchet MS"/>
              <a:cs typeface="Trebuchet MS"/>
              <a:sym typeface="Trebuchet MS"/>
            </a:endParaRPr>
          </a:p>
        </p:txBody>
      </p:sp>
      <p:pic>
        <p:nvPicPr>
          <p:cNvPr id="124" name="Google Shape;124;p4"/>
          <p:cNvPicPr preferRelativeResize="0"/>
          <p:nvPr/>
        </p:nvPicPr>
        <p:blipFill>
          <a:blip r:embed="rId4">
            <a:alphaModFix/>
          </a:blip>
          <a:stretch>
            <a:fillRect/>
          </a:stretch>
        </p:blipFill>
        <p:spPr>
          <a:xfrm>
            <a:off x="4572000" y="3735600"/>
            <a:ext cx="4213950" cy="2957158"/>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 name="Shape 128"/>
        <p:cNvGrpSpPr/>
        <p:nvPr/>
      </p:nvGrpSpPr>
      <p:grpSpPr>
        <a:xfrm>
          <a:off x="0" y="0"/>
          <a:ext cx="0" cy="0"/>
          <a:chOff x="0" y="0"/>
          <a:chExt cx="0" cy="0"/>
        </a:xfrm>
      </p:grpSpPr>
      <p:sp>
        <p:nvSpPr>
          <p:cNvPr id="129" name="Google Shape;129;p5"/>
          <p:cNvSpPr txBox="1"/>
          <p:nvPr>
            <p:ph idx="1" type="body"/>
          </p:nvPr>
        </p:nvSpPr>
        <p:spPr>
          <a:xfrm>
            <a:off x="87682" y="150312"/>
            <a:ext cx="8931058" cy="6851737"/>
          </a:xfrm>
          <a:prstGeom prst="rect">
            <a:avLst/>
          </a:prstGeom>
          <a:noFill/>
          <a:ln>
            <a:noFill/>
          </a:ln>
        </p:spPr>
        <p:txBody>
          <a:bodyPr anchorCtr="0" anchor="t" bIns="45700" lIns="91425" spcFirstLastPara="1" rIns="91425" wrap="square" tIns="45700">
            <a:normAutofit/>
          </a:bodyPr>
          <a:lstStyle/>
          <a:p>
            <a:pPr indent="-198120" lvl="0" marL="228600" rtl="0" algn="l">
              <a:spcBef>
                <a:spcPts val="0"/>
              </a:spcBef>
              <a:spcAft>
                <a:spcPts val="0"/>
              </a:spcAft>
              <a:buSzPts val="3120"/>
              <a:buChar char="*"/>
            </a:pPr>
            <a:r>
              <a:rPr b="1" lang="en-US" sz="2400" u="sng">
                <a:solidFill>
                  <a:srgbClr val="0070C0"/>
                </a:solidFill>
              </a:rPr>
              <a:t>Consider an inbuilt time series “LakeHuron” in R</a:t>
            </a:r>
            <a:endParaRPr/>
          </a:p>
          <a:p>
            <a:pPr indent="-182880" lvl="0" marL="228600" rtl="0" algn="l">
              <a:spcBef>
                <a:spcPts val="700"/>
              </a:spcBef>
              <a:spcAft>
                <a:spcPts val="0"/>
              </a:spcAft>
              <a:buSzPts val="2340"/>
              <a:buChar char="*"/>
            </a:pPr>
            <a:r>
              <a:rPr lang="en-US" sz="1800">
                <a:solidFill>
                  <a:srgbClr val="FD5D3D"/>
                </a:solidFill>
              </a:rPr>
              <a:t>plot(LakeHuron,type='o',col='green',main='LakeHuron',xlab='time',ylab='LakeHuron</a:t>
            </a:r>
            <a:r>
              <a:rPr lang="en-US" sz="2000">
                <a:solidFill>
                  <a:srgbClr val="FD5D3D"/>
                </a:solidFill>
              </a:rPr>
              <a:t>')</a:t>
            </a:r>
            <a:endParaRPr sz="2000">
              <a:solidFill>
                <a:srgbClr val="FD5D3D"/>
              </a:solidFill>
            </a:endParaRPr>
          </a:p>
        </p:txBody>
      </p:sp>
      <p:pic>
        <p:nvPicPr>
          <p:cNvPr id="130" name="Google Shape;130;p5"/>
          <p:cNvPicPr preferRelativeResize="0"/>
          <p:nvPr/>
        </p:nvPicPr>
        <p:blipFill rotWithShape="1">
          <a:blip r:embed="rId3">
            <a:alphaModFix/>
          </a:blip>
          <a:srcRect b="0" l="0" r="0" t="0"/>
          <a:stretch/>
        </p:blipFill>
        <p:spPr>
          <a:xfrm>
            <a:off x="930123" y="1102289"/>
            <a:ext cx="6936222" cy="3720231"/>
          </a:xfrm>
          <a:prstGeom prst="rect">
            <a:avLst/>
          </a:prstGeom>
          <a:noFill/>
          <a:ln>
            <a:noFill/>
          </a:ln>
        </p:spPr>
      </p:pic>
      <p:sp>
        <p:nvSpPr>
          <p:cNvPr id="131" name="Google Shape;131;p5"/>
          <p:cNvSpPr txBox="1"/>
          <p:nvPr/>
        </p:nvSpPr>
        <p:spPr>
          <a:xfrm>
            <a:off x="513567" y="4112113"/>
            <a:ext cx="8279704" cy="2000548"/>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a:p>
            <a:pPr indent="-285750" lvl="0" marL="285750" marR="0" rtl="0" algn="l">
              <a:lnSpc>
                <a:spcPct val="100000"/>
              </a:lnSpc>
              <a:spcBef>
                <a:spcPts val="0"/>
              </a:spcBef>
              <a:spcAft>
                <a:spcPts val="0"/>
              </a:spcAft>
              <a:buClr>
                <a:srgbClr val="000000"/>
              </a:buClr>
              <a:buSzPts val="1400"/>
              <a:buFont typeface="Noto Sans Symbols"/>
              <a:buChar char="⮚"/>
            </a:pPr>
            <a:r>
              <a:rPr b="0" i="0" lang="en-US" sz="1400" u="none" cap="none" strike="noStrike">
                <a:solidFill>
                  <a:srgbClr val="000000"/>
                </a:solidFill>
                <a:latin typeface="Arial"/>
                <a:ea typeface="Arial"/>
                <a:cs typeface="Arial"/>
                <a:sym typeface="Arial"/>
              </a:rPr>
              <a:t> </a:t>
            </a:r>
            <a:r>
              <a:rPr b="1" i="0" lang="en-US" sz="1800" u="none" cap="none" strike="noStrike">
                <a:solidFill>
                  <a:srgbClr val="FF0000"/>
                </a:solidFill>
                <a:latin typeface="Arial"/>
                <a:ea typeface="Arial"/>
                <a:cs typeface="Arial"/>
                <a:sym typeface="Arial"/>
              </a:rPr>
              <a:t>It represents the annual measurements of the level of water, in feet, of    Lake Huron from 1875–1972.</a:t>
            </a:r>
            <a:endParaRPr/>
          </a:p>
          <a:p>
            <a:pPr indent="0" lvl="0" marL="0" marR="0" rtl="0" algn="l">
              <a:lnSpc>
                <a:spcPct val="100000"/>
              </a:lnSpc>
              <a:spcBef>
                <a:spcPts val="0"/>
              </a:spcBef>
              <a:spcAft>
                <a:spcPts val="0"/>
              </a:spcAft>
              <a:buNone/>
            </a:pPr>
            <a:r>
              <a:t/>
            </a:r>
            <a:endParaRPr b="1" i="0" sz="1800" u="none" cap="none" strike="noStrike">
              <a:solidFill>
                <a:srgbClr val="FF0000"/>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sp>
        <p:nvSpPr>
          <p:cNvPr id="136" name="Google Shape;136;p6"/>
          <p:cNvSpPr txBox="1"/>
          <p:nvPr/>
        </p:nvSpPr>
        <p:spPr>
          <a:xfrm>
            <a:off x="231350" y="148725"/>
            <a:ext cx="8626200" cy="6312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2900"/>
              <a:buFont typeface="Arial"/>
              <a:buNone/>
            </a:pPr>
            <a:r>
              <a:rPr b="1" i="1" lang="en-US" sz="2900" u="none" cap="none" strike="noStrike">
                <a:solidFill>
                  <a:srgbClr val="000000"/>
                </a:solidFill>
                <a:latin typeface="Calibri"/>
                <a:ea typeface="Calibri"/>
                <a:cs typeface="Calibri"/>
                <a:sym typeface="Calibri"/>
              </a:rPr>
              <a:t>Plotting Symbols</a:t>
            </a:r>
            <a:endParaRPr b="1" i="1" sz="2900" u="none" cap="none" strike="noStrike">
              <a:solidFill>
                <a:srgbClr val="000000"/>
              </a:solidFill>
              <a:latin typeface="Calibri"/>
              <a:ea typeface="Calibri"/>
              <a:cs typeface="Calibri"/>
              <a:sym typeface="Calibri"/>
            </a:endParaRPr>
          </a:p>
        </p:txBody>
      </p:sp>
      <p:sp>
        <p:nvSpPr>
          <p:cNvPr id="137" name="Google Shape;137;p6"/>
          <p:cNvSpPr txBox="1"/>
          <p:nvPr/>
        </p:nvSpPr>
        <p:spPr>
          <a:xfrm>
            <a:off x="347025" y="760175"/>
            <a:ext cx="8510400" cy="12930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rgbClr val="000000"/>
                </a:solidFill>
                <a:latin typeface="Calibri"/>
                <a:ea typeface="Calibri"/>
                <a:cs typeface="Calibri"/>
                <a:sym typeface="Calibri"/>
              </a:rPr>
              <a:t>We can use many other graphical parameters to modify the plot.This is useful when we want to add more points to the graph.The </a:t>
            </a:r>
            <a:r>
              <a:rPr b="0" i="0" lang="en-US" sz="1800" u="none" cap="none" strike="noStrike">
                <a:solidFill>
                  <a:srgbClr val="E06666"/>
                </a:solidFill>
                <a:latin typeface="Calibri"/>
                <a:ea typeface="Calibri"/>
                <a:cs typeface="Calibri"/>
                <a:sym typeface="Calibri"/>
              </a:rPr>
              <a:t>pch = </a:t>
            </a:r>
            <a:r>
              <a:rPr b="0" i="0" lang="en-US" sz="1800" u="none" cap="none" strike="noStrike">
                <a:solidFill>
                  <a:srgbClr val="000000"/>
                </a:solidFill>
                <a:latin typeface="Calibri"/>
                <a:ea typeface="Calibri"/>
                <a:cs typeface="Calibri"/>
                <a:sym typeface="Calibri"/>
              </a:rPr>
              <a:t>instruction refers to the plotting characters.We can type an integer value and this code will be reflected in the symbol/character produced.From values from 0 to 25,we get symbols shown below:</a:t>
            </a:r>
            <a:endParaRPr b="0" i="0" sz="1800" u="none" cap="none" strike="noStrike">
              <a:solidFill>
                <a:srgbClr val="000000"/>
              </a:solidFill>
              <a:latin typeface="Calibri"/>
              <a:ea typeface="Calibri"/>
              <a:cs typeface="Calibri"/>
              <a:sym typeface="Calibri"/>
            </a:endParaRPr>
          </a:p>
        </p:txBody>
      </p:sp>
      <p:pic>
        <p:nvPicPr>
          <p:cNvPr id="138" name="Google Shape;138;p6"/>
          <p:cNvPicPr preferRelativeResize="0"/>
          <p:nvPr/>
        </p:nvPicPr>
        <p:blipFill rotWithShape="1">
          <a:blip r:embed="rId3">
            <a:alphaModFix/>
          </a:blip>
          <a:srcRect b="0" l="0" r="0" t="0"/>
          <a:stretch/>
        </p:blipFill>
        <p:spPr>
          <a:xfrm>
            <a:off x="231350" y="3209950"/>
            <a:ext cx="3937175" cy="3648050"/>
          </a:xfrm>
          <a:prstGeom prst="rect">
            <a:avLst/>
          </a:prstGeom>
          <a:noFill/>
          <a:ln>
            <a:noFill/>
          </a:ln>
        </p:spPr>
      </p:pic>
      <p:pic>
        <p:nvPicPr>
          <p:cNvPr id="139" name="Google Shape;139;p6"/>
          <p:cNvPicPr preferRelativeResize="0"/>
          <p:nvPr/>
        </p:nvPicPr>
        <p:blipFill rotWithShape="1">
          <a:blip r:embed="rId4">
            <a:alphaModFix/>
          </a:blip>
          <a:srcRect b="0" l="0" r="0" t="0"/>
          <a:stretch/>
        </p:blipFill>
        <p:spPr>
          <a:xfrm>
            <a:off x="4909350" y="3267600"/>
            <a:ext cx="3794000" cy="3532750"/>
          </a:xfrm>
          <a:prstGeom prst="rect">
            <a:avLst/>
          </a:prstGeom>
          <a:noFill/>
          <a:ln>
            <a:noFill/>
          </a:ln>
        </p:spPr>
      </p:pic>
      <p:sp>
        <p:nvSpPr>
          <p:cNvPr id="140" name="Google Shape;140;p6"/>
          <p:cNvSpPr txBox="1"/>
          <p:nvPr/>
        </p:nvSpPr>
        <p:spPr>
          <a:xfrm>
            <a:off x="347025" y="1983050"/>
            <a:ext cx="7039800" cy="12930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Calibri"/>
                <a:ea typeface="Calibri"/>
                <a:cs typeface="Calibri"/>
                <a:sym typeface="Calibri"/>
              </a:rPr>
              <a:t>We can alter the size of the plotted characters using the </a:t>
            </a:r>
            <a:r>
              <a:rPr b="0" i="0" lang="en-US" sz="1800" u="none" cap="none" strike="noStrike">
                <a:solidFill>
                  <a:srgbClr val="E06666"/>
                </a:solidFill>
                <a:latin typeface="Calibri"/>
                <a:ea typeface="Calibri"/>
                <a:cs typeface="Calibri"/>
                <a:sym typeface="Calibri"/>
              </a:rPr>
              <a:t>cex = </a:t>
            </a:r>
            <a:r>
              <a:rPr b="0" i="0" lang="en-US" sz="1800" u="none" cap="none" strike="noStrike">
                <a:solidFill>
                  <a:schemeClr val="dk1"/>
                </a:solidFill>
                <a:latin typeface="Calibri"/>
                <a:ea typeface="Calibri"/>
                <a:cs typeface="Calibri"/>
                <a:sym typeface="Calibri"/>
              </a:rPr>
              <a:t>instruction; this is a character expansion factor. So setting cex = 2 makes point twice as large as normal and cex = 0.5 makes them half normal size.</a:t>
            </a:r>
            <a:endParaRPr b="0" i="0" sz="18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Calibri"/>
                <a:ea typeface="Calibri"/>
                <a:cs typeface="Calibri"/>
                <a:sym typeface="Calibri"/>
              </a:rPr>
              <a:t>To change line width, </a:t>
            </a:r>
            <a:r>
              <a:rPr b="0" i="0" lang="en-US" sz="1800" u="none" cap="none" strike="noStrike">
                <a:solidFill>
                  <a:srgbClr val="E06666"/>
                </a:solidFill>
                <a:latin typeface="Calibri"/>
                <a:ea typeface="Calibri"/>
                <a:cs typeface="Calibri"/>
                <a:sym typeface="Calibri"/>
              </a:rPr>
              <a:t>lwd </a:t>
            </a:r>
            <a:r>
              <a:rPr b="0" i="0" lang="en-US" sz="1800" u="none" cap="none" strike="noStrike">
                <a:solidFill>
                  <a:schemeClr val="dk1"/>
                </a:solidFill>
                <a:latin typeface="Calibri"/>
                <a:ea typeface="Calibri"/>
                <a:cs typeface="Calibri"/>
                <a:sym typeface="Calibri"/>
              </a:rPr>
              <a:t>can be used.</a:t>
            </a:r>
            <a:endParaRPr b="0" i="0" sz="1800" u="none" cap="none" strike="noStrike">
              <a:solidFill>
                <a:schemeClr val="dk1"/>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7"/>
          <p:cNvSpPr txBox="1"/>
          <p:nvPr/>
        </p:nvSpPr>
        <p:spPr>
          <a:xfrm>
            <a:off x="181775" y="611425"/>
            <a:ext cx="8758500" cy="32325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rgbClr val="000000"/>
                </a:solidFill>
                <a:latin typeface="Calibri"/>
                <a:ea typeface="Calibri"/>
                <a:cs typeface="Calibri"/>
                <a:sym typeface="Calibri"/>
              </a:rPr>
              <a:t>We can change the plot type with the argument </a:t>
            </a:r>
            <a:r>
              <a:rPr b="0" i="0" lang="en-US" sz="1800" u="none" cap="none" strike="noStrike">
                <a:solidFill>
                  <a:srgbClr val="E06666"/>
                </a:solidFill>
                <a:latin typeface="Calibri"/>
                <a:ea typeface="Calibri"/>
                <a:cs typeface="Calibri"/>
                <a:sym typeface="Calibri"/>
              </a:rPr>
              <a:t>type</a:t>
            </a:r>
            <a:r>
              <a:rPr b="0" i="0" lang="en-US" sz="1800" u="none" cap="none" strike="noStrike">
                <a:solidFill>
                  <a:srgbClr val="000000"/>
                </a:solidFill>
                <a:latin typeface="Calibri"/>
                <a:ea typeface="Calibri"/>
                <a:cs typeface="Calibri"/>
                <a:sym typeface="Calibri"/>
              </a:rPr>
              <a:t>. It accepts the following strings and has the given effect.</a:t>
            </a:r>
            <a:endParaRPr b="0" i="0" sz="1800" u="none" cap="none" strike="noStrike">
              <a:solidFill>
                <a:srgbClr val="000000"/>
              </a:solidFill>
              <a:latin typeface="Calibri"/>
              <a:ea typeface="Calibri"/>
              <a:cs typeface="Calibri"/>
              <a:sym typeface="Calibri"/>
            </a:endParaRPr>
          </a:p>
          <a:p>
            <a:pPr indent="-342900" lvl="0" marL="457200" marR="0" rtl="0" algn="l">
              <a:lnSpc>
                <a:spcPct val="100000"/>
              </a:lnSpc>
              <a:spcBef>
                <a:spcPts val="0"/>
              </a:spcBef>
              <a:spcAft>
                <a:spcPts val="0"/>
              </a:spcAft>
              <a:buClr>
                <a:srgbClr val="E06666"/>
              </a:buClr>
              <a:buSzPts val="1800"/>
              <a:buFont typeface="Calibri"/>
              <a:buChar char="●"/>
            </a:pPr>
            <a:r>
              <a:rPr b="0" i="0" lang="en-US" sz="1800" u="none" cap="none" strike="noStrike">
                <a:solidFill>
                  <a:srgbClr val="E06666"/>
                </a:solidFill>
                <a:latin typeface="Calibri"/>
                <a:ea typeface="Calibri"/>
                <a:cs typeface="Calibri"/>
                <a:sym typeface="Calibri"/>
              </a:rPr>
              <a:t>“p” </a:t>
            </a:r>
            <a:r>
              <a:rPr b="0" i="0" lang="en-US" sz="1800" u="none" cap="none" strike="noStrike">
                <a:solidFill>
                  <a:srgbClr val="000000"/>
                </a:solidFill>
                <a:latin typeface="Calibri"/>
                <a:ea typeface="Calibri"/>
                <a:cs typeface="Calibri"/>
                <a:sym typeface="Calibri"/>
              </a:rPr>
              <a:t>- points</a:t>
            </a:r>
            <a:endParaRPr b="0" i="0" sz="1800" u="none" cap="none" strike="noStrike">
              <a:solidFill>
                <a:srgbClr val="000000"/>
              </a:solidFill>
              <a:latin typeface="Calibri"/>
              <a:ea typeface="Calibri"/>
              <a:cs typeface="Calibri"/>
              <a:sym typeface="Calibri"/>
            </a:endParaRPr>
          </a:p>
          <a:p>
            <a:pPr indent="-342900" lvl="0" marL="457200" marR="0" rtl="0" algn="l">
              <a:lnSpc>
                <a:spcPct val="100000"/>
              </a:lnSpc>
              <a:spcBef>
                <a:spcPts val="0"/>
              </a:spcBef>
              <a:spcAft>
                <a:spcPts val="0"/>
              </a:spcAft>
              <a:buClr>
                <a:srgbClr val="E06666"/>
              </a:buClr>
              <a:buSzPts val="1800"/>
              <a:buFont typeface="Calibri"/>
              <a:buChar char="●"/>
            </a:pPr>
            <a:r>
              <a:rPr b="0" i="0" lang="en-US" sz="1800" u="none" cap="none" strike="noStrike">
                <a:solidFill>
                  <a:srgbClr val="E06666"/>
                </a:solidFill>
                <a:latin typeface="Calibri"/>
                <a:ea typeface="Calibri"/>
                <a:cs typeface="Calibri"/>
                <a:sym typeface="Calibri"/>
              </a:rPr>
              <a:t>“l”</a:t>
            </a:r>
            <a:r>
              <a:rPr b="0" i="0" lang="en-US" sz="1800" u="none" cap="none" strike="noStrike">
                <a:solidFill>
                  <a:srgbClr val="000000"/>
                </a:solidFill>
                <a:latin typeface="Calibri"/>
                <a:ea typeface="Calibri"/>
                <a:cs typeface="Calibri"/>
                <a:sym typeface="Calibri"/>
              </a:rPr>
              <a:t> - lines</a:t>
            </a:r>
            <a:endParaRPr b="0" i="0" sz="1800" u="none" cap="none" strike="noStrike">
              <a:solidFill>
                <a:srgbClr val="000000"/>
              </a:solidFill>
              <a:latin typeface="Calibri"/>
              <a:ea typeface="Calibri"/>
              <a:cs typeface="Calibri"/>
              <a:sym typeface="Calibri"/>
            </a:endParaRPr>
          </a:p>
          <a:p>
            <a:pPr indent="-342900" lvl="0" marL="457200" marR="0" rtl="0" algn="l">
              <a:lnSpc>
                <a:spcPct val="100000"/>
              </a:lnSpc>
              <a:spcBef>
                <a:spcPts val="0"/>
              </a:spcBef>
              <a:spcAft>
                <a:spcPts val="0"/>
              </a:spcAft>
              <a:buClr>
                <a:srgbClr val="E06666"/>
              </a:buClr>
              <a:buSzPts val="1800"/>
              <a:buFont typeface="Calibri"/>
              <a:buChar char="●"/>
            </a:pPr>
            <a:r>
              <a:rPr b="0" i="0" lang="en-US" sz="1800" u="none" cap="none" strike="noStrike">
                <a:solidFill>
                  <a:srgbClr val="E06666"/>
                </a:solidFill>
                <a:latin typeface="Calibri"/>
                <a:ea typeface="Calibri"/>
                <a:cs typeface="Calibri"/>
                <a:sym typeface="Calibri"/>
              </a:rPr>
              <a:t>“b” </a:t>
            </a:r>
            <a:r>
              <a:rPr b="0" i="0" lang="en-US" sz="1800" u="none" cap="none" strike="noStrike">
                <a:solidFill>
                  <a:srgbClr val="000000"/>
                </a:solidFill>
                <a:latin typeface="Calibri"/>
                <a:ea typeface="Calibri"/>
                <a:cs typeface="Calibri"/>
                <a:sym typeface="Calibri"/>
              </a:rPr>
              <a:t>- both points and lines</a:t>
            </a:r>
            <a:r>
              <a:rPr b="0" i="0" lang="en-US" sz="1800" u="none" cap="none" strike="noStrike">
                <a:solidFill>
                  <a:srgbClr val="E06666"/>
                </a:solidFill>
                <a:latin typeface="Calibri"/>
                <a:ea typeface="Calibri"/>
                <a:cs typeface="Calibri"/>
                <a:sym typeface="Calibri"/>
              </a:rPr>
              <a:t> </a:t>
            </a:r>
            <a:endParaRPr b="0" i="0" sz="1800" u="none" cap="none" strike="noStrike">
              <a:solidFill>
                <a:srgbClr val="E06666"/>
              </a:solidFill>
              <a:latin typeface="Calibri"/>
              <a:ea typeface="Calibri"/>
              <a:cs typeface="Calibri"/>
              <a:sym typeface="Calibri"/>
            </a:endParaRPr>
          </a:p>
          <a:p>
            <a:pPr indent="-342900" lvl="0" marL="457200" marR="0" rtl="0" algn="l">
              <a:lnSpc>
                <a:spcPct val="100000"/>
              </a:lnSpc>
              <a:spcBef>
                <a:spcPts val="0"/>
              </a:spcBef>
              <a:spcAft>
                <a:spcPts val="0"/>
              </a:spcAft>
              <a:buClr>
                <a:srgbClr val="E06666"/>
              </a:buClr>
              <a:buSzPts val="1800"/>
              <a:buFont typeface="Calibri"/>
              <a:buChar char="●"/>
            </a:pPr>
            <a:r>
              <a:rPr b="0" i="0" lang="en-US" sz="1800" u="none" cap="none" strike="noStrike">
                <a:solidFill>
                  <a:srgbClr val="E06666"/>
                </a:solidFill>
                <a:latin typeface="Calibri"/>
                <a:ea typeface="Calibri"/>
                <a:cs typeface="Calibri"/>
                <a:sym typeface="Calibri"/>
              </a:rPr>
              <a:t>“c” </a:t>
            </a:r>
            <a:r>
              <a:rPr b="0" i="0" lang="en-US" sz="1800" u="none" cap="none" strike="noStrike">
                <a:solidFill>
                  <a:srgbClr val="000000"/>
                </a:solidFill>
                <a:latin typeface="Calibri"/>
                <a:ea typeface="Calibri"/>
                <a:cs typeface="Calibri"/>
                <a:sym typeface="Calibri"/>
              </a:rPr>
              <a:t>- empty points joined by lines </a:t>
            </a:r>
            <a:endParaRPr b="0" i="0" sz="1800" u="none" cap="none" strike="noStrike">
              <a:solidFill>
                <a:srgbClr val="000000"/>
              </a:solidFill>
              <a:latin typeface="Calibri"/>
              <a:ea typeface="Calibri"/>
              <a:cs typeface="Calibri"/>
              <a:sym typeface="Calibri"/>
            </a:endParaRPr>
          </a:p>
          <a:p>
            <a:pPr indent="-342900" lvl="0" marL="457200" marR="0" rtl="0" algn="l">
              <a:lnSpc>
                <a:spcPct val="100000"/>
              </a:lnSpc>
              <a:spcBef>
                <a:spcPts val="0"/>
              </a:spcBef>
              <a:spcAft>
                <a:spcPts val="0"/>
              </a:spcAft>
              <a:buClr>
                <a:srgbClr val="E06666"/>
              </a:buClr>
              <a:buSzPts val="1800"/>
              <a:buFont typeface="Calibri"/>
              <a:buChar char="●"/>
            </a:pPr>
            <a:r>
              <a:rPr b="0" i="0" lang="en-US" sz="1800" u="none" cap="none" strike="noStrike">
                <a:solidFill>
                  <a:srgbClr val="E06666"/>
                </a:solidFill>
                <a:latin typeface="Calibri"/>
                <a:ea typeface="Calibri"/>
                <a:cs typeface="Calibri"/>
                <a:sym typeface="Calibri"/>
              </a:rPr>
              <a:t>“o” </a:t>
            </a:r>
            <a:r>
              <a:rPr b="0" i="0" lang="en-US" sz="1800" u="none" cap="none" strike="noStrike">
                <a:solidFill>
                  <a:srgbClr val="000000"/>
                </a:solidFill>
                <a:latin typeface="Calibri"/>
                <a:ea typeface="Calibri"/>
                <a:cs typeface="Calibri"/>
                <a:sym typeface="Calibri"/>
              </a:rPr>
              <a:t>- overplotted points and lines </a:t>
            </a:r>
            <a:endParaRPr b="0" i="0" sz="1800" u="none" cap="none" strike="noStrike">
              <a:solidFill>
                <a:srgbClr val="000000"/>
              </a:solidFill>
              <a:latin typeface="Calibri"/>
              <a:ea typeface="Calibri"/>
              <a:cs typeface="Calibri"/>
              <a:sym typeface="Calibri"/>
            </a:endParaRPr>
          </a:p>
          <a:p>
            <a:pPr indent="-342900" lvl="0" marL="457200" marR="0" rtl="0" algn="l">
              <a:lnSpc>
                <a:spcPct val="100000"/>
              </a:lnSpc>
              <a:spcBef>
                <a:spcPts val="0"/>
              </a:spcBef>
              <a:spcAft>
                <a:spcPts val="0"/>
              </a:spcAft>
              <a:buClr>
                <a:srgbClr val="E06666"/>
              </a:buClr>
              <a:buSzPts val="1800"/>
              <a:buFont typeface="Calibri"/>
              <a:buChar char="●"/>
            </a:pPr>
            <a:r>
              <a:rPr b="0" i="0" lang="en-US" sz="1800" u="none" cap="none" strike="noStrike">
                <a:solidFill>
                  <a:srgbClr val="E06666"/>
                </a:solidFill>
                <a:latin typeface="Calibri"/>
                <a:ea typeface="Calibri"/>
                <a:cs typeface="Calibri"/>
                <a:sym typeface="Calibri"/>
              </a:rPr>
              <a:t>“s” and “S”</a:t>
            </a:r>
            <a:r>
              <a:rPr b="0" i="0" lang="en-US" sz="1800" u="none" cap="none" strike="noStrike">
                <a:solidFill>
                  <a:srgbClr val="000000"/>
                </a:solidFill>
                <a:latin typeface="Calibri"/>
                <a:ea typeface="Calibri"/>
                <a:cs typeface="Calibri"/>
                <a:sym typeface="Calibri"/>
              </a:rPr>
              <a:t> - stair steps</a:t>
            </a:r>
            <a:endParaRPr b="0" i="0" sz="1800" u="none" cap="none" strike="noStrike">
              <a:solidFill>
                <a:srgbClr val="000000"/>
              </a:solidFill>
              <a:latin typeface="Calibri"/>
              <a:ea typeface="Calibri"/>
              <a:cs typeface="Calibri"/>
              <a:sym typeface="Calibri"/>
            </a:endParaRPr>
          </a:p>
          <a:p>
            <a:pPr indent="-342900" lvl="0" marL="457200" marR="0" rtl="0" algn="l">
              <a:lnSpc>
                <a:spcPct val="100000"/>
              </a:lnSpc>
              <a:spcBef>
                <a:spcPts val="0"/>
              </a:spcBef>
              <a:spcAft>
                <a:spcPts val="0"/>
              </a:spcAft>
              <a:buClr>
                <a:srgbClr val="E06666"/>
              </a:buClr>
              <a:buSzPts val="1800"/>
              <a:buFont typeface="Calibri"/>
              <a:buChar char="●"/>
            </a:pPr>
            <a:r>
              <a:rPr b="0" i="0" lang="en-US" sz="1800" u="none" cap="none" strike="noStrike">
                <a:solidFill>
                  <a:srgbClr val="E06666"/>
                </a:solidFill>
                <a:latin typeface="Calibri"/>
                <a:ea typeface="Calibri"/>
                <a:cs typeface="Calibri"/>
                <a:sym typeface="Calibri"/>
              </a:rPr>
              <a:t>“h”</a:t>
            </a:r>
            <a:r>
              <a:rPr b="0" i="0" lang="en-US" sz="1800" u="none" cap="none" strike="noStrike">
                <a:solidFill>
                  <a:srgbClr val="000000"/>
                </a:solidFill>
                <a:latin typeface="Calibri"/>
                <a:ea typeface="Calibri"/>
                <a:cs typeface="Calibri"/>
                <a:sym typeface="Calibri"/>
              </a:rPr>
              <a:t> - histogram-like vertical lines</a:t>
            </a:r>
            <a:endParaRPr b="0" i="0" sz="1800" u="none" cap="none" strike="noStrike">
              <a:solidFill>
                <a:srgbClr val="000000"/>
              </a:solidFill>
              <a:latin typeface="Calibri"/>
              <a:ea typeface="Calibri"/>
              <a:cs typeface="Calibri"/>
              <a:sym typeface="Calibri"/>
            </a:endParaRPr>
          </a:p>
          <a:p>
            <a:pPr indent="-342900" lvl="0" marL="457200" marR="0" rtl="0" algn="l">
              <a:lnSpc>
                <a:spcPct val="100000"/>
              </a:lnSpc>
              <a:spcBef>
                <a:spcPts val="0"/>
              </a:spcBef>
              <a:spcAft>
                <a:spcPts val="0"/>
              </a:spcAft>
              <a:buClr>
                <a:srgbClr val="E06666"/>
              </a:buClr>
              <a:buSzPts val="1800"/>
              <a:buFont typeface="Calibri"/>
              <a:buChar char="●"/>
            </a:pPr>
            <a:r>
              <a:rPr b="0" i="0" lang="en-US" sz="1800" u="none" cap="none" strike="noStrike">
                <a:solidFill>
                  <a:srgbClr val="E06666"/>
                </a:solidFill>
                <a:latin typeface="Calibri"/>
                <a:ea typeface="Calibri"/>
                <a:cs typeface="Calibri"/>
                <a:sym typeface="Calibri"/>
              </a:rPr>
              <a:t>“n” </a:t>
            </a:r>
            <a:r>
              <a:rPr b="0" i="0" lang="en-US" sz="1800" u="none" cap="none" strike="noStrike">
                <a:solidFill>
                  <a:srgbClr val="000000"/>
                </a:solidFill>
                <a:latin typeface="Calibri"/>
                <a:ea typeface="Calibri"/>
                <a:cs typeface="Calibri"/>
                <a:sym typeface="Calibri"/>
              </a:rPr>
              <a:t>- does not produce any points or lines</a:t>
            </a:r>
            <a:endParaRPr b="0" i="0" sz="1800" u="none" cap="none" strike="noStrike">
              <a:solidFill>
                <a:srgbClr val="000000"/>
              </a:solidFill>
              <a:latin typeface="Calibri"/>
              <a:ea typeface="Calibri"/>
              <a:cs typeface="Calibri"/>
              <a:sym typeface="Calibri"/>
            </a:endParaRPr>
          </a:p>
          <a:p>
            <a:pPr indent="0" lvl="0" marL="45720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pic>
        <p:nvPicPr>
          <p:cNvPr id="146" name="Google Shape;146;p7"/>
          <p:cNvPicPr preferRelativeResize="0"/>
          <p:nvPr/>
        </p:nvPicPr>
        <p:blipFill rotWithShape="1">
          <a:blip r:embed="rId3">
            <a:alphaModFix/>
          </a:blip>
          <a:srcRect b="0" l="0" r="0" t="0"/>
          <a:stretch/>
        </p:blipFill>
        <p:spPr>
          <a:xfrm>
            <a:off x="313975" y="4361100"/>
            <a:ext cx="3916500" cy="2238000"/>
          </a:xfrm>
          <a:prstGeom prst="rect">
            <a:avLst/>
          </a:prstGeom>
          <a:noFill/>
          <a:ln>
            <a:noFill/>
          </a:ln>
        </p:spPr>
      </p:pic>
      <p:sp>
        <p:nvSpPr>
          <p:cNvPr id="147" name="Google Shape;147;p7"/>
          <p:cNvSpPr txBox="1"/>
          <p:nvPr/>
        </p:nvSpPr>
        <p:spPr>
          <a:xfrm>
            <a:off x="313975" y="3519900"/>
            <a:ext cx="8345400" cy="7389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rgbClr val="000000"/>
                </a:solidFill>
                <a:latin typeface="Calibri"/>
                <a:ea typeface="Calibri"/>
                <a:cs typeface="Calibri"/>
                <a:sym typeface="Calibri"/>
              </a:rPr>
              <a:t>The argument </a:t>
            </a:r>
            <a:r>
              <a:rPr b="0" i="0" lang="en-US" sz="1800" u="none" cap="none" strike="noStrike">
                <a:solidFill>
                  <a:srgbClr val="E06666"/>
                </a:solidFill>
                <a:latin typeface="Calibri"/>
                <a:ea typeface="Calibri"/>
                <a:cs typeface="Calibri"/>
                <a:sym typeface="Calibri"/>
              </a:rPr>
              <a:t>lty </a:t>
            </a:r>
            <a:r>
              <a:rPr b="0" i="0" lang="en-US" sz="1800" u="none" cap="none" strike="noStrike">
                <a:solidFill>
                  <a:srgbClr val="000000"/>
                </a:solidFill>
                <a:latin typeface="Calibri"/>
                <a:ea typeface="Calibri"/>
                <a:cs typeface="Calibri"/>
                <a:sym typeface="Calibri"/>
              </a:rPr>
              <a:t>is used to change the line type. A graph of the different line types is shown below:</a:t>
            </a:r>
            <a:endParaRPr b="0" i="0" sz="1800" u="none" cap="none" strike="noStrike">
              <a:solidFill>
                <a:srgbClr val="000000"/>
              </a:solidFill>
              <a:latin typeface="Calibri"/>
              <a:ea typeface="Calibri"/>
              <a:cs typeface="Calibri"/>
              <a:sym typeface="Calibri"/>
            </a:endParaRPr>
          </a:p>
        </p:txBody>
      </p:sp>
      <p:sp>
        <p:nvSpPr>
          <p:cNvPr id="148" name="Google Shape;148;p7"/>
          <p:cNvSpPr txBox="1"/>
          <p:nvPr/>
        </p:nvSpPr>
        <p:spPr>
          <a:xfrm>
            <a:off x="-3767750" y="1338550"/>
            <a:ext cx="6494400" cy="4002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Calibri"/>
              <a:ea typeface="Calibri"/>
              <a:cs typeface="Calibri"/>
              <a:sym typeface="Calibri"/>
            </a:endParaRPr>
          </a:p>
        </p:txBody>
      </p:sp>
      <p:sp>
        <p:nvSpPr>
          <p:cNvPr id="149" name="Google Shape;149;p7"/>
          <p:cNvSpPr txBox="1"/>
          <p:nvPr/>
        </p:nvSpPr>
        <p:spPr>
          <a:xfrm>
            <a:off x="165250" y="132200"/>
            <a:ext cx="8494200" cy="6465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3000"/>
              <a:buFont typeface="Arial"/>
              <a:buNone/>
            </a:pPr>
            <a:r>
              <a:rPr b="0" i="1" lang="en-US" sz="3000" u="none" cap="none" strike="noStrike">
                <a:solidFill>
                  <a:srgbClr val="000000"/>
                </a:solidFill>
                <a:latin typeface="Calibri"/>
                <a:ea typeface="Calibri"/>
                <a:cs typeface="Calibri"/>
                <a:sym typeface="Calibri"/>
              </a:rPr>
              <a:t>Create line plots and change line types</a:t>
            </a:r>
            <a:endParaRPr b="0" i="1" sz="3000" u="none" cap="none" strike="noStrike">
              <a:solidFill>
                <a:srgbClr val="000000"/>
              </a:solidFill>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pic>
        <p:nvPicPr>
          <p:cNvPr id="154" name="Google Shape;154;p8"/>
          <p:cNvPicPr preferRelativeResize="0"/>
          <p:nvPr/>
        </p:nvPicPr>
        <p:blipFill rotWithShape="1">
          <a:blip r:embed="rId3">
            <a:alphaModFix/>
          </a:blip>
          <a:srcRect b="0" l="0" r="0" t="0"/>
          <a:stretch/>
        </p:blipFill>
        <p:spPr>
          <a:xfrm>
            <a:off x="152400" y="152400"/>
            <a:ext cx="7085674" cy="65532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gd0356a39ae_0_31"/>
          <p:cNvSpPr txBox="1"/>
          <p:nvPr/>
        </p:nvSpPr>
        <p:spPr>
          <a:xfrm>
            <a:off x="0" y="2627525"/>
            <a:ext cx="8460900" cy="24012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Calibri"/>
                <a:ea typeface="Calibri"/>
                <a:cs typeface="Calibri"/>
                <a:sym typeface="Calibri"/>
              </a:rPr>
              <a:t> </a:t>
            </a:r>
            <a:r>
              <a:rPr lang="en-US" sz="1800">
                <a:solidFill>
                  <a:schemeClr val="dk1"/>
                </a:solidFill>
                <a:latin typeface="Calibri"/>
                <a:ea typeface="Calibri"/>
                <a:cs typeface="Calibri"/>
                <a:sym typeface="Calibri"/>
              </a:rPr>
              <a:t>       T</a:t>
            </a:r>
            <a:r>
              <a:rPr b="0" i="0" lang="en-US" sz="1800" u="none" cap="none" strike="noStrike">
                <a:solidFill>
                  <a:schemeClr val="dk1"/>
                </a:solidFill>
                <a:latin typeface="Calibri"/>
                <a:ea typeface="Calibri"/>
                <a:cs typeface="Calibri"/>
                <a:sym typeface="Calibri"/>
              </a:rPr>
              <a:t>o add a legend to a plot made in base R</a:t>
            </a:r>
            <a:r>
              <a:rPr lang="en-US" sz="1800">
                <a:solidFill>
                  <a:schemeClr val="dk1"/>
                </a:solidFill>
                <a:latin typeface="Calibri"/>
                <a:ea typeface="Calibri"/>
                <a:cs typeface="Calibri"/>
                <a:sym typeface="Calibri"/>
              </a:rPr>
              <a:t>, </a:t>
            </a:r>
            <a:r>
              <a:rPr b="0" i="0" lang="en-US" sz="1800" u="none" cap="none" strike="noStrike">
                <a:solidFill>
                  <a:schemeClr val="dk1"/>
                </a:solidFill>
                <a:latin typeface="Calibri"/>
                <a:ea typeface="Calibri"/>
                <a:cs typeface="Calibri"/>
                <a:sym typeface="Calibri"/>
              </a:rPr>
              <a:t>the </a:t>
            </a:r>
            <a:r>
              <a:rPr b="0" i="0" lang="en-US" sz="1800" u="none" cap="none" strike="noStrike">
                <a:solidFill>
                  <a:srgbClr val="CC4125"/>
                </a:solidFill>
                <a:latin typeface="Calibri"/>
                <a:ea typeface="Calibri"/>
                <a:cs typeface="Calibri"/>
                <a:sym typeface="Calibri"/>
              </a:rPr>
              <a:t>legend( ) </a:t>
            </a:r>
            <a:r>
              <a:rPr b="0" i="0" lang="en-US" sz="1800" u="none" cap="none" strike="noStrike">
                <a:solidFill>
                  <a:schemeClr val="dk1"/>
                </a:solidFill>
                <a:latin typeface="Calibri"/>
                <a:ea typeface="Calibri"/>
                <a:cs typeface="Calibri"/>
                <a:sym typeface="Calibri"/>
              </a:rPr>
              <a:t>function</a:t>
            </a:r>
            <a:r>
              <a:rPr lang="en-US" sz="1800">
                <a:solidFill>
                  <a:schemeClr val="dk1"/>
                </a:solidFill>
                <a:latin typeface="Calibri"/>
                <a:ea typeface="Calibri"/>
                <a:cs typeface="Calibri"/>
                <a:sym typeface="Calibri"/>
              </a:rPr>
              <a:t> can be used.</a:t>
            </a:r>
            <a:r>
              <a:rPr b="0" i="0" lang="en-US" sz="1800" u="none" cap="none" strike="noStrike">
                <a:solidFill>
                  <a:schemeClr val="dk1"/>
                </a:solidFill>
                <a:latin typeface="Calibri"/>
                <a:ea typeface="Calibri"/>
                <a:cs typeface="Calibri"/>
                <a:sym typeface="Calibri"/>
              </a:rPr>
              <a:t> </a:t>
            </a:r>
            <a:endParaRPr b="0" i="0" sz="18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rPr lang="en-US" sz="1800">
                <a:solidFill>
                  <a:schemeClr val="dk1"/>
                </a:solidFill>
                <a:latin typeface="Calibri"/>
                <a:ea typeface="Calibri"/>
                <a:cs typeface="Calibri"/>
                <a:sym typeface="Calibri"/>
              </a:rPr>
              <a:t>        </a:t>
            </a:r>
            <a:r>
              <a:rPr b="0" i="0" lang="en-US" sz="1800" u="none" cap="none" strike="noStrike">
                <a:solidFill>
                  <a:schemeClr val="dk1"/>
                </a:solidFill>
                <a:latin typeface="Calibri"/>
                <a:ea typeface="Calibri"/>
                <a:cs typeface="Calibri"/>
                <a:sym typeface="Calibri"/>
              </a:rPr>
              <a:t>The main arguments are:</a:t>
            </a:r>
            <a:endParaRPr b="0" i="0" sz="1800" u="none" cap="none" strike="noStrike">
              <a:solidFill>
                <a:schemeClr val="dk1"/>
              </a:solidFill>
              <a:latin typeface="Calibri"/>
              <a:ea typeface="Calibri"/>
              <a:cs typeface="Calibri"/>
              <a:sym typeface="Calibri"/>
            </a:endParaRPr>
          </a:p>
          <a:p>
            <a:pPr indent="-342900" lvl="0" marL="457200" marR="0" rtl="0" algn="l">
              <a:lnSpc>
                <a:spcPct val="100000"/>
              </a:lnSpc>
              <a:spcBef>
                <a:spcPts val="0"/>
              </a:spcBef>
              <a:spcAft>
                <a:spcPts val="0"/>
              </a:spcAft>
              <a:buClr>
                <a:srgbClr val="E06666"/>
              </a:buClr>
              <a:buSzPts val="1800"/>
              <a:buFont typeface="Calibri"/>
              <a:buChar char="●"/>
            </a:pPr>
            <a:r>
              <a:rPr b="0" i="0" lang="en-US" sz="1800" u="none" cap="none" strike="noStrike">
                <a:solidFill>
                  <a:srgbClr val="E06666"/>
                </a:solidFill>
                <a:latin typeface="Calibri"/>
                <a:ea typeface="Calibri"/>
                <a:cs typeface="Calibri"/>
                <a:sym typeface="Calibri"/>
              </a:rPr>
              <a:t>legend : </a:t>
            </a:r>
            <a:r>
              <a:rPr b="0" i="0" lang="en-US" sz="1800" u="none" cap="none" strike="noStrike">
                <a:solidFill>
                  <a:schemeClr val="dk1"/>
                </a:solidFill>
                <a:latin typeface="Calibri"/>
                <a:ea typeface="Calibri"/>
                <a:cs typeface="Calibri"/>
                <a:sym typeface="Calibri"/>
              </a:rPr>
              <a:t>names to display</a:t>
            </a:r>
            <a:endParaRPr b="0" i="0" sz="1800" u="none" cap="none" strike="noStrike">
              <a:solidFill>
                <a:schemeClr val="dk1"/>
              </a:solidFill>
              <a:latin typeface="Calibri"/>
              <a:ea typeface="Calibri"/>
              <a:cs typeface="Calibri"/>
              <a:sym typeface="Calibri"/>
            </a:endParaRPr>
          </a:p>
          <a:p>
            <a:pPr indent="-342900" lvl="0" marL="457200" marR="0" rtl="0" algn="l">
              <a:lnSpc>
                <a:spcPct val="100000"/>
              </a:lnSpc>
              <a:spcBef>
                <a:spcPts val="0"/>
              </a:spcBef>
              <a:spcAft>
                <a:spcPts val="0"/>
              </a:spcAft>
              <a:buClr>
                <a:srgbClr val="E06666"/>
              </a:buClr>
              <a:buSzPts val="1800"/>
              <a:buFont typeface="Calibri"/>
              <a:buChar char="●"/>
            </a:pPr>
            <a:r>
              <a:rPr b="0" i="0" lang="en-US" sz="1800" u="none" cap="none" strike="noStrike">
                <a:solidFill>
                  <a:srgbClr val="E06666"/>
                </a:solidFill>
                <a:latin typeface="Calibri"/>
                <a:ea typeface="Calibri"/>
                <a:cs typeface="Calibri"/>
                <a:sym typeface="Calibri"/>
              </a:rPr>
              <a:t>col : </a:t>
            </a:r>
            <a:r>
              <a:rPr b="0" i="0" lang="en-US" sz="1800" u="none" cap="none" strike="noStrike">
                <a:solidFill>
                  <a:schemeClr val="dk1"/>
                </a:solidFill>
                <a:latin typeface="Calibri"/>
                <a:ea typeface="Calibri"/>
                <a:cs typeface="Calibri"/>
                <a:sym typeface="Calibri"/>
              </a:rPr>
              <a:t>symbol colour</a:t>
            </a:r>
            <a:endParaRPr b="0" i="0" sz="1800" u="none" cap="none" strike="noStrike">
              <a:solidFill>
                <a:schemeClr val="dk1"/>
              </a:solidFill>
              <a:latin typeface="Calibri"/>
              <a:ea typeface="Calibri"/>
              <a:cs typeface="Calibri"/>
              <a:sym typeface="Calibri"/>
            </a:endParaRPr>
          </a:p>
          <a:p>
            <a:pPr indent="-342900" lvl="0" marL="457200" marR="0" rtl="0" algn="l">
              <a:lnSpc>
                <a:spcPct val="100000"/>
              </a:lnSpc>
              <a:spcBef>
                <a:spcPts val="0"/>
              </a:spcBef>
              <a:spcAft>
                <a:spcPts val="0"/>
              </a:spcAft>
              <a:buClr>
                <a:srgbClr val="E06666"/>
              </a:buClr>
              <a:buSzPts val="1800"/>
              <a:buFont typeface="Calibri"/>
              <a:buChar char="●"/>
            </a:pPr>
            <a:r>
              <a:rPr b="0" i="0" lang="en-US" sz="1800" u="none" cap="none" strike="noStrike">
                <a:solidFill>
                  <a:srgbClr val="E06666"/>
                </a:solidFill>
                <a:latin typeface="Calibri"/>
                <a:ea typeface="Calibri"/>
                <a:cs typeface="Calibri"/>
                <a:sym typeface="Calibri"/>
              </a:rPr>
              <a:t>pch :</a:t>
            </a:r>
            <a:r>
              <a:rPr b="0" i="0" lang="en-US" sz="1800" u="none" cap="none" strike="noStrike">
                <a:solidFill>
                  <a:schemeClr val="dk1"/>
                </a:solidFill>
                <a:latin typeface="Calibri"/>
                <a:ea typeface="Calibri"/>
                <a:cs typeface="Calibri"/>
                <a:sym typeface="Calibri"/>
              </a:rPr>
              <a:t> symbol type</a:t>
            </a:r>
            <a:endParaRPr b="0" i="0" sz="1800" u="none" cap="none" strike="noStrike">
              <a:solidFill>
                <a:schemeClr val="dk1"/>
              </a:solidFill>
              <a:latin typeface="Calibri"/>
              <a:ea typeface="Calibri"/>
              <a:cs typeface="Calibri"/>
              <a:sym typeface="Calibri"/>
            </a:endParaRPr>
          </a:p>
          <a:p>
            <a:pPr indent="-342900" lvl="0" marL="457200" marR="0" rtl="0" algn="l">
              <a:lnSpc>
                <a:spcPct val="100000"/>
              </a:lnSpc>
              <a:spcBef>
                <a:spcPts val="0"/>
              </a:spcBef>
              <a:spcAft>
                <a:spcPts val="0"/>
              </a:spcAft>
              <a:buClr>
                <a:srgbClr val="E06666"/>
              </a:buClr>
              <a:buSzPts val="1800"/>
              <a:buFont typeface="Calibri"/>
              <a:buChar char="●"/>
            </a:pPr>
            <a:r>
              <a:rPr b="0" i="0" lang="en-US" sz="1800" u="none" cap="none" strike="noStrike">
                <a:solidFill>
                  <a:srgbClr val="E06666"/>
                </a:solidFill>
                <a:latin typeface="Calibri"/>
                <a:ea typeface="Calibri"/>
                <a:cs typeface="Calibri"/>
                <a:sym typeface="Calibri"/>
              </a:rPr>
              <a:t>cex : </a:t>
            </a:r>
            <a:r>
              <a:rPr b="0" i="0" lang="en-US" sz="1800" u="none" cap="none" strike="noStrike">
                <a:solidFill>
                  <a:schemeClr val="dk1"/>
                </a:solidFill>
                <a:latin typeface="Calibri"/>
                <a:ea typeface="Calibri"/>
                <a:cs typeface="Calibri"/>
                <a:sym typeface="Calibri"/>
              </a:rPr>
              <a:t>text size</a:t>
            </a:r>
            <a:endParaRPr b="0" i="0" sz="1800" u="none" cap="none" strike="noStrike">
              <a:solidFill>
                <a:schemeClr val="dk1"/>
              </a:solidFill>
              <a:latin typeface="Calibri"/>
              <a:ea typeface="Calibri"/>
              <a:cs typeface="Calibri"/>
              <a:sym typeface="Calibri"/>
            </a:endParaRPr>
          </a:p>
          <a:p>
            <a:pPr indent="-342900" lvl="0" marL="457200" marR="0" rtl="0" algn="l">
              <a:lnSpc>
                <a:spcPct val="100000"/>
              </a:lnSpc>
              <a:spcBef>
                <a:spcPts val="0"/>
              </a:spcBef>
              <a:spcAft>
                <a:spcPts val="0"/>
              </a:spcAft>
              <a:buClr>
                <a:srgbClr val="E06666"/>
              </a:buClr>
              <a:buSzPts val="1800"/>
              <a:buFont typeface="Calibri"/>
              <a:buChar char="●"/>
            </a:pPr>
            <a:r>
              <a:rPr b="0" i="0" lang="en-US" sz="1800" u="none" cap="none" strike="noStrike">
                <a:solidFill>
                  <a:srgbClr val="E06666"/>
                </a:solidFill>
                <a:latin typeface="Calibri"/>
                <a:ea typeface="Calibri"/>
                <a:cs typeface="Calibri"/>
                <a:sym typeface="Calibri"/>
              </a:rPr>
              <a:t>topright :</a:t>
            </a:r>
            <a:r>
              <a:rPr b="0" i="0" lang="en-US" sz="1800" u="none" cap="none" strike="noStrike">
                <a:solidFill>
                  <a:schemeClr val="dk1"/>
                </a:solidFill>
                <a:latin typeface="Calibri"/>
                <a:ea typeface="Calibri"/>
                <a:cs typeface="Calibri"/>
                <a:sym typeface="Calibri"/>
              </a:rPr>
              <a:t> legend position </a:t>
            </a:r>
            <a:r>
              <a:rPr b="0" i="0" lang="en-US" sz="1800" u="none" cap="none" strike="noStrike">
                <a:solidFill>
                  <a:srgbClr val="E06666"/>
                </a:solidFill>
                <a:latin typeface="Calibri"/>
                <a:ea typeface="Calibri"/>
                <a:cs typeface="Calibri"/>
                <a:sym typeface="Calibri"/>
              </a:rPr>
              <a:t>:bottomright, bottom, bottomleft, left, topleft, top, topright, right, center</a:t>
            </a:r>
            <a:endParaRPr b="0" i="0" sz="1800" u="none" cap="none" strike="noStrike">
              <a:solidFill>
                <a:srgbClr val="E06666"/>
              </a:solidFill>
              <a:latin typeface="Calibri"/>
              <a:ea typeface="Calibri"/>
              <a:cs typeface="Calibri"/>
              <a:sym typeface="Calibri"/>
            </a:endParaRPr>
          </a:p>
        </p:txBody>
      </p:sp>
      <p:sp>
        <p:nvSpPr>
          <p:cNvPr id="160" name="Google Shape;160;gd0356a39ae_0_31"/>
          <p:cNvSpPr txBox="1"/>
          <p:nvPr/>
        </p:nvSpPr>
        <p:spPr>
          <a:xfrm>
            <a:off x="462700" y="181775"/>
            <a:ext cx="7882500" cy="1077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i="1" sz="2900">
              <a:solidFill>
                <a:schemeClr val="dk1"/>
              </a:solidFill>
              <a:latin typeface="Calibri"/>
              <a:ea typeface="Calibri"/>
              <a:cs typeface="Calibri"/>
              <a:sym typeface="Calibri"/>
            </a:endParaRPr>
          </a:p>
          <a:p>
            <a:pPr indent="0" lvl="0" marL="0" rtl="0" algn="l">
              <a:spcBef>
                <a:spcPts val="0"/>
              </a:spcBef>
              <a:spcAft>
                <a:spcPts val="0"/>
              </a:spcAft>
              <a:buNone/>
            </a:pPr>
            <a:r>
              <a:rPr i="1" lang="en-US" sz="2900">
                <a:latin typeface="Trebuchet MS"/>
                <a:ea typeface="Trebuchet MS"/>
                <a:cs typeface="Trebuchet MS"/>
                <a:sym typeface="Trebuchet MS"/>
              </a:rPr>
              <a:t> </a:t>
            </a:r>
            <a:endParaRPr i="1" sz="2900">
              <a:latin typeface="Trebuchet MS"/>
              <a:ea typeface="Trebuchet MS"/>
              <a:cs typeface="Trebuchet MS"/>
              <a:sym typeface="Trebuchet MS"/>
            </a:endParaRPr>
          </a:p>
        </p:txBody>
      </p:sp>
      <p:sp>
        <p:nvSpPr>
          <p:cNvPr id="161" name="Google Shape;161;gd0356a39ae_0_31"/>
          <p:cNvSpPr txBox="1"/>
          <p:nvPr/>
        </p:nvSpPr>
        <p:spPr>
          <a:xfrm>
            <a:off x="347025" y="760175"/>
            <a:ext cx="67257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latin typeface="Trebuchet MS"/>
              <a:ea typeface="Trebuchet MS"/>
              <a:cs typeface="Trebuchet MS"/>
              <a:sym typeface="Trebuchet MS"/>
            </a:endParaRPr>
          </a:p>
        </p:txBody>
      </p:sp>
      <p:sp>
        <p:nvSpPr>
          <p:cNvPr id="162" name="Google Shape;162;gd0356a39ae_0_31"/>
          <p:cNvSpPr txBox="1"/>
          <p:nvPr/>
        </p:nvSpPr>
        <p:spPr>
          <a:xfrm>
            <a:off x="347025" y="834150"/>
            <a:ext cx="8796900" cy="15699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sz="1800">
                <a:latin typeface="Trebuchet MS"/>
                <a:ea typeface="Trebuchet MS"/>
                <a:cs typeface="Trebuchet MS"/>
                <a:sym typeface="Trebuchet MS"/>
              </a:rPr>
              <a:t>Simple format of line type function:</a:t>
            </a:r>
            <a:endParaRPr sz="1800">
              <a:latin typeface="Trebuchet MS"/>
              <a:ea typeface="Trebuchet MS"/>
              <a:cs typeface="Trebuchet MS"/>
              <a:sym typeface="Trebuchet MS"/>
            </a:endParaRPr>
          </a:p>
          <a:p>
            <a:pPr indent="0" lvl="0" marL="0" rtl="0" algn="l">
              <a:spcBef>
                <a:spcPts val="0"/>
              </a:spcBef>
              <a:spcAft>
                <a:spcPts val="0"/>
              </a:spcAft>
              <a:buNone/>
            </a:pPr>
            <a:r>
              <a:rPr lang="en-US" sz="1800">
                <a:solidFill>
                  <a:srgbClr val="E06666"/>
                </a:solidFill>
                <a:latin typeface="Trebuchet MS"/>
                <a:ea typeface="Trebuchet MS"/>
                <a:cs typeface="Trebuchet MS"/>
                <a:sym typeface="Trebuchet MS"/>
              </a:rPr>
              <a:t>plot(x,y,type =</a:t>
            </a:r>
            <a:r>
              <a:rPr lang="en-US" sz="1800">
                <a:solidFill>
                  <a:srgbClr val="E06666"/>
                </a:solidFill>
                <a:latin typeface="Calibri"/>
                <a:ea typeface="Calibri"/>
                <a:cs typeface="Calibri"/>
                <a:sym typeface="Calibri"/>
              </a:rPr>
              <a:t>'l',lty=1).  </a:t>
            </a:r>
            <a:r>
              <a:rPr lang="en-US" sz="1800">
                <a:latin typeface="Calibri"/>
                <a:ea typeface="Calibri"/>
                <a:cs typeface="Calibri"/>
                <a:sym typeface="Calibri"/>
              </a:rPr>
              <a:t>Create the main plot frame.</a:t>
            </a:r>
            <a:endParaRPr sz="1800">
              <a:latin typeface="Calibri"/>
              <a:ea typeface="Calibri"/>
              <a:cs typeface="Calibri"/>
              <a:sym typeface="Calibri"/>
            </a:endParaRPr>
          </a:p>
          <a:p>
            <a:pPr indent="0" lvl="0" marL="0" rtl="0" algn="l">
              <a:spcBef>
                <a:spcPts val="0"/>
              </a:spcBef>
              <a:spcAft>
                <a:spcPts val="0"/>
              </a:spcAft>
              <a:buNone/>
            </a:pPr>
            <a:r>
              <a:rPr lang="en-US" sz="1800">
                <a:solidFill>
                  <a:srgbClr val="E06666"/>
                </a:solidFill>
                <a:latin typeface="Trebuchet MS"/>
                <a:ea typeface="Trebuchet MS"/>
                <a:cs typeface="Trebuchet MS"/>
                <a:sym typeface="Trebuchet MS"/>
              </a:rPr>
              <a:t>lines(x,y,type =</a:t>
            </a:r>
            <a:r>
              <a:rPr lang="en-US" sz="1800">
                <a:solidFill>
                  <a:srgbClr val="E06666"/>
                </a:solidFill>
                <a:latin typeface="Calibri"/>
                <a:ea typeface="Calibri"/>
                <a:cs typeface="Calibri"/>
                <a:sym typeface="Calibri"/>
              </a:rPr>
              <a:t>'l',lty=1).  </a:t>
            </a:r>
            <a:r>
              <a:rPr lang="en-US" sz="1800">
                <a:latin typeface="Calibri"/>
                <a:ea typeface="Calibri"/>
                <a:cs typeface="Calibri"/>
                <a:sym typeface="Calibri"/>
              </a:rPr>
              <a:t>Add lines onto the plot.</a:t>
            </a:r>
            <a:endParaRPr sz="1800">
              <a:latin typeface="Calibri"/>
              <a:ea typeface="Calibri"/>
              <a:cs typeface="Calibri"/>
              <a:sym typeface="Calibri"/>
            </a:endParaRPr>
          </a:p>
          <a:p>
            <a:pPr indent="0" lvl="0" marL="0" rtl="0" algn="l">
              <a:spcBef>
                <a:spcPts val="0"/>
              </a:spcBef>
              <a:spcAft>
                <a:spcPts val="0"/>
              </a:spcAft>
              <a:buNone/>
            </a:pPr>
            <a:r>
              <a:t/>
            </a:r>
            <a:endParaRPr sz="1800">
              <a:latin typeface="Calibri"/>
              <a:ea typeface="Calibri"/>
              <a:cs typeface="Calibri"/>
              <a:sym typeface="Calibri"/>
            </a:endParaRPr>
          </a:p>
          <a:p>
            <a:pPr indent="0" lvl="0" marL="0" rtl="0" algn="l">
              <a:spcBef>
                <a:spcPts val="0"/>
              </a:spcBef>
              <a:spcAft>
                <a:spcPts val="0"/>
              </a:spcAft>
              <a:buNone/>
            </a:pPr>
            <a:r>
              <a:t/>
            </a:r>
            <a:endParaRPr sz="1800">
              <a:latin typeface="Calibri"/>
              <a:ea typeface="Calibri"/>
              <a:cs typeface="Calibri"/>
              <a:sym typeface="Calibri"/>
            </a:endParaRPr>
          </a:p>
        </p:txBody>
      </p:sp>
      <p:sp>
        <p:nvSpPr>
          <p:cNvPr id="163" name="Google Shape;163;gd0356a39ae_0_31"/>
          <p:cNvSpPr txBox="1"/>
          <p:nvPr/>
        </p:nvSpPr>
        <p:spPr>
          <a:xfrm>
            <a:off x="347025" y="1949975"/>
            <a:ext cx="7370100" cy="631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i="1" lang="en-US" sz="2900">
                <a:latin typeface="Trebuchet MS"/>
                <a:ea typeface="Trebuchet MS"/>
                <a:cs typeface="Trebuchet MS"/>
                <a:sym typeface="Trebuchet MS"/>
              </a:rPr>
              <a:t>Add a legend to a base R chart</a:t>
            </a:r>
            <a:endParaRPr i="1" sz="2900">
              <a:latin typeface="Trebuchet MS"/>
              <a:ea typeface="Trebuchet MS"/>
              <a:cs typeface="Trebuchet MS"/>
              <a:sym typeface="Trebuchet MS"/>
            </a:endParaRPr>
          </a:p>
        </p:txBody>
      </p:sp>
      <p:sp>
        <p:nvSpPr>
          <p:cNvPr id="164" name="Google Shape;164;gd0356a39ae_0_31"/>
          <p:cNvSpPr txBox="1"/>
          <p:nvPr/>
        </p:nvSpPr>
        <p:spPr>
          <a:xfrm>
            <a:off x="231350" y="132200"/>
            <a:ext cx="8014800" cy="631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i="1" lang="en-US" sz="2900">
                <a:latin typeface="Trebuchet MS"/>
                <a:ea typeface="Trebuchet MS"/>
                <a:cs typeface="Trebuchet MS"/>
                <a:sym typeface="Trebuchet MS"/>
              </a:rPr>
              <a:t>Create a plot with multiple lines</a:t>
            </a:r>
            <a:endParaRPr i="1" sz="2900">
              <a:latin typeface="Trebuchet MS"/>
              <a:ea typeface="Trebuchet MS"/>
              <a:cs typeface="Trebuchet MS"/>
              <a:sym typeface="Trebuchet MS"/>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lipstream">
  <a:themeElements>
    <a:clrScheme name="Slipstream">
      <a:dk1>
        <a:srgbClr val="000000"/>
      </a:dk1>
      <a:lt1>
        <a:srgbClr val="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HP</dc:creator>
</cp:coreProperties>
</file>